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Acumin Pro" panose="020B0504020202020204" pitchFamily="34" charset="0"/>
      <p:regular r:id="rId9"/>
      <p:bold r:id="rId10"/>
      <p:italic r:id="rId11"/>
      <p:boldItalic r:id="rId12"/>
    </p:embeddedFont>
    <p:embeddedFont>
      <p:font typeface="Acumin Pro ExtraCondensed" panose="020B0508020202020204" pitchFamily="34" charset="0"/>
      <p:regular r:id="rId13"/>
      <p:bold r:id="rId14"/>
      <p:italic r:id="rId15"/>
      <p:boldItalic r:id="rId16"/>
    </p:embeddedFont>
    <p:embeddedFont>
      <p:font typeface="Acumin Pro ExtraCondensed Smbd" panose="020B0708020202020204" pitchFamily="34" charset="0"/>
      <p:regular r:id="rId17"/>
      <p:bold r:id="rId18"/>
      <p:italic r:id="rId19"/>
      <p:boldItalic r:id="rId20"/>
    </p:embeddedFont>
    <p:embeddedFont>
      <p:font typeface="Acumin Pro Medium" panose="020B0604020202020204" pitchFamily="34" charset="0"/>
      <p:regular r:id="rId21"/>
      <p:italic r:id="rId22"/>
    </p:embeddedFont>
    <p:embeddedFont>
      <p:font typeface="Acumin Pro Semibold" panose="020B0704020202020204" pitchFamily="34" charset="0"/>
      <p:regular r:id="rId23"/>
      <p:bold r:id="rId24"/>
      <p:italic r:id="rId25"/>
      <p:boldItalic r:id="rId26"/>
    </p:embeddedFont>
    <p:embeddedFont>
      <p:font typeface="Acumin Pro SemiCondensed" panose="020B0506020202020204" pitchFamily="34" charset="0"/>
      <p:regular r:id="rId27"/>
      <p:bold r:id="rId28"/>
      <p:italic r:id="rId29"/>
      <p:boldItalic r:id="rId30"/>
    </p:embeddedFont>
    <p:embeddedFont>
      <p:font typeface="United Sans Cd Md" pitchFamily="50" charset="0"/>
      <p:regular r:id="rId31"/>
    </p:embeddedFont>
    <p:embeddedFont>
      <p:font typeface="United Sans Rg Md" pitchFamily="50" charset="0"/>
      <p:regular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C6B8E7-F671-4CBB-9C84-7005D30623D5}" v="4" dt="2022-11-22T18:47:59.9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7972" autoAdjust="0"/>
    <p:restoredTop sz="94674"/>
  </p:normalViewPr>
  <p:slideViewPr>
    <p:cSldViewPr snapToGrid="0" snapToObjects="1">
      <p:cViewPr>
        <p:scale>
          <a:sx n="123" d="100"/>
          <a:sy n="123" d="100"/>
        </p:scale>
        <p:origin x="1122" y="-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21" Type="http://schemas.openxmlformats.org/officeDocument/2006/relationships/font" Target="fonts/font1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font" Target="fonts/font24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36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font" Target="fonts/font22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wanger, Amanda Kay Wright" userId="13d826db-e632-4962-9767-9a594c94d68c" providerId="ADAL" clId="{0CC6B8E7-F671-4CBB-9C84-7005D30623D5}"/>
    <pc:docChg chg="custSel modMainMaster">
      <pc:chgData name="Swanger, Amanda Kay Wright" userId="13d826db-e632-4962-9767-9a594c94d68c" providerId="ADAL" clId="{0CC6B8E7-F671-4CBB-9C84-7005D30623D5}" dt="2022-11-22T18:47:59.988" v="6"/>
      <pc:docMkLst>
        <pc:docMk/>
      </pc:docMkLst>
      <pc:sldMasterChg chg="modSp modSldLayout">
        <pc:chgData name="Swanger, Amanda Kay Wright" userId="13d826db-e632-4962-9767-9a594c94d68c" providerId="ADAL" clId="{0CC6B8E7-F671-4CBB-9C84-7005D30623D5}" dt="2022-11-22T18:47:59.988" v="6"/>
        <pc:sldMasterMkLst>
          <pc:docMk/>
          <pc:sldMasterMk cId="3595336832" sldId="2147483708"/>
        </pc:sldMasterMkLst>
        <pc:picChg chg="mod">
          <ac:chgData name="Swanger, Amanda Kay Wright" userId="13d826db-e632-4962-9767-9a594c94d68c" providerId="ADAL" clId="{0CC6B8E7-F671-4CBB-9C84-7005D30623D5}" dt="2022-11-22T18:47:07.178" v="0" actId="14826"/>
          <ac:picMkLst>
            <pc:docMk/>
            <pc:sldMasterMk cId="3595336832" sldId="2147483708"/>
            <ac:picMk id="7" creationId="{4F9705DC-8DE1-159A-DBF4-B94BE941AE0B}"/>
          </ac:picMkLst>
        </pc:picChg>
        <pc:sldLayoutChg chg="addSp delSp modSp mod">
          <pc:chgData name="Swanger, Amanda Kay Wright" userId="13d826db-e632-4962-9767-9a594c94d68c" providerId="ADAL" clId="{0CC6B8E7-F671-4CBB-9C84-7005D30623D5}" dt="2022-11-22T18:47:21.200" v="2"/>
          <pc:sldLayoutMkLst>
            <pc:docMk/>
            <pc:sldMasterMk cId="3595336832" sldId="2147483708"/>
            <pc:sldLayoutMk cId="2463502173" sldId="2147483709"/>
          </pc:sldLayoutMkLst>
          <pc:picChg chg="del">
            <ac:chgData name="Swanger, Amanda Kay Wright" userId="13d826db-e632-4962-9767-9a594c94d68c" providerId="ADAL" clId="{0CC6B8E7-F671-4CBB-9C84-7005D30623D5}" dt="2022-11-22T18:47:15.063" v="1" actId="478"/>
            <ac:picMkLst>
              <pc:docMk/>
              <pc:sldMasterMk cId="3595336832" sldId="2147483708"/>
              <pc:sldLayoutMk cId="2463502173" sldId="2147483709"/>
              <ac:picMk id="11" creationId="{23D1A862-D38C-0E4D-4882-245A2D719692}"/>
            </ac:picMkLst>
          </pc:picChg>
          <pc:picChg chg="add mod">
            <ac:chgData name="Swanger, Amanda Kay Wright" userId="13d826db-e632-4962-9767-9a594c94d68c" providerId="ADAL" clId="{0CC6B8E7-F671-4CBB-9C84-7005D30623D5}" dt="2022-11-22T18:47:21.200" v="2"/>
            <ac:picMkLst>
              <pc:docMk/>
              <pc:sldMasterMk cId="3595336832" sldId="2147483708"/>
              <pc:sldLayoutMk cId="2463502173" sldId="2147483709"/>
              <ac:picMk id="12" creationId="{D32D03DB-E25E-6BFA-8196-7FE867A2FEA7}"/>
            </ac:picMkLst>
          </pc:picChg>
        </pc:sldLayoutChg>
        <pc:sldLayoutChg chg="addSp delSp modSp mod">
          <pc:chgData name="Swanger, Amanda Kay Wright" userId="13d826db-e632-4962-9767-9a594c94d68c" providerId="ADAL" clId="{0CC6B8E7-F671-4CBB-9C84-7005D30623D5}" dt="2022-11-22T18:47:41.211" v="4"/>
          <pc:sldLayoutMkLst>
            <pc:docMk/>
            <pc:sldMasterMk cId="3595336832" sldId="2147483708"/>
            <pc:sldLayoutMk cId="2707393526" sldId="2147483723"/>
          </pc:sldLayoutMkLst>
          <pc:picChg chg="del">
            <ac:chgData name="Swanger, Amanda Kay Wright" userId="13d826db-e632-4962-9767-9a594c94d68c" providerId="ADAL" clId="{0CC6B8E7-F671-4CBB-9C84-7005D30623D5}" dt="2022-11-22T18:47:38.059" v="3" actId="478"/>
            <ac:picMkLst>
              <pc:docMk/>
              <pc:sldMasterMk cId="3595336832" sldId="2147483708"/>
              <pc:sldLayoutMk cId="2707393526" sldId="2147483723"/>
              <ac:picMk id="8" creationId="{59884B1A-F55F-839A-EA27-489990C4F2CE}"/>
            </ac:picMkLst>
          </pc:picChg>
          <pc:picChg chg="add mod">
            <ac:chgData name="Swanger, Amanda Kay Wright" userId="13d826db-e632-4962-9767-9a594c94d68c" providerId="ADAL" clId="{0CC6B8E7-F671-4CBB-9C84-7005D30623D5}" dt="2022-11-22T18:47:41.211" v="4"/>
            <ac:picMkLst>
              <pc:docMk/>
              <pc:sldMasterMk cId="3595336832" sldId="2147483708"/>
              <pc:sldLayoutMk cId="2707393526" sldId="2147483723"/>
              <ac:picMk id="9" creationId="{757F4F9C-DB9D-7DC6-F520-1EE0D14F8DE3}"/>
            </ac:picMkLst>
          </pc:picChg>
        </pc:sldLayoutChg>
        <pc:sldLayoutChg chg="addSp delSp modSp mod">
          <pc:chgData name="Swanger, Amanda Kay Wright" userId="13d826db-e632-4962-9767-9a594c94d68c" providerId="ADAL" clId="{0CC6B8E7-F671-4CBB-9C84-7005D30623D5}" dt="2022-11-22T18:47:59.988" v="6"/>
          <pc:sldLayoutMkLst>
            <pc:docMk/>
            <pc:sldMasterMk cId="3595336832" sldId="2147483708"/>
            <pc:sldLayoutMk cId="69532377" sldId="2147483724"/>
          </pc:sldLayoutMkLst>
          <pc:picChg chg="del">
            <ac:chgData name="Swanger, Amanda Kay Wright" userId="13d826db-e632-4962-9767-9a594c94d68c" providerId="ADAL" clId="{0CC6B8E7-F671-4CBB-9C84-7005D30623D5}" dt="2022-11-22T18:47:54.169" v="5" actId="478"/>
            <ac:picMkLst>
              <pc:docMk/>
              <pc:sldMasterMk cId="3595336832" sldId="2147483708"/>
              <pc:sldLayoutMk cId="69532377" sldId="2147483724"/>
              <ac:picMk id="8" creationId="{2077D68B-26A9-8771-0251-F7A2D33B3F3A}"/>
            </ac:picMkLst>
          </pc:picChg>
          <pc:picChg chg="add mod">
            <ac:chgData name="Swanger, Amanda Kay Wright" userId="13d826db-e632-4962-9767-9a594c94d68c" providerId="ADAL" clId="{0CC6B8E7-F671-4CBB-9C84-7005D30623D5}" dt="2022-11-22T18:47:59.988" v="6"/>
            <ac:picMkLst>
              <pc:docMk/>
              <pc:sldMasterMk cId="3595336832" sldId="2147483708"/>
              <pc:sldLayoutMk cId="69532377" sldId="2147483724"/>
              <ac:picMk id="9" creationId="{BC8D3434-D3E3-4924-6FC7-65F15AB240FD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ssibility Statem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PT Accessibility">
            <a:extLst>
              <a:ext uri="{FF2B5EF4-FFF2-40B4-BE49-F238E27FC236}">
                <a16:creationId xmlns:a16="http://schemas.microsoft.com/office/drawing/2014/main" id="{7218C6A0-FE47-3C49-9974-F3CABE12FB6E}"/>
              </a:ext>
            </a:extLst>
          </p:cNvPr>
          <p:cNvSpPr txBox="1"/>
          <p:nvPr userDrawn="1"/>
        </p:nvSpPr>
        <p:spPr>
          <a:xfrm>
            <a:off x="1110838" y="1877220"/>
            <a:ext cx="6128758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Support the Purdue University brand in your presentations by using a brand-friendly template. This template uses an accessible master layout. Please note that some changes </a:t>
            </a:r>
            <a:b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</a:br>
            <a: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to the PowerPoint template could impact accessibility by those with disabilities. Follow the instructions provided by Microsoft Office to ensure that your PowerPoint presentations are accessible to all users: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PT Accessibility URL" descr="PPT Accessibility URL">
            <a:extLst>
              <a:ext uri="{FF2B5EF4-FFF2-40B4-BE49-F238E27FC236}">
                <a16:creationId xmlns:a16="http://schemas.microsoft.com/office/drawing/2014/main" id="{BA1A708E-CC6F-5046-B62E-67EF72C834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0837" y="4133385"/>
            <a:ext cx="5765747" cy="75482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0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https://</a:t>
            </a:r>
            <a:r>
              <a:rPr lang="en-US" dirty="0" err="1">
                <a:solidFill>
                  <a:schemeClr val="accent1"/>
                </a:solidFill>
              </a:rPr>
              <a:t>support.office.com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en</a:t>
            </a:r>
            <a:r>
              <a:rPr lang="en-US" dirty="0">
                <a:solidFill>
                  <a:schemeClr val="accent1"/>
                </a:solidFill>
              </a:rPr>
              <a:t>-us/article/Make-your-PowerPoint-presentations-accessible-6f7772b2-2f33-4bd2-8ca7-dae3b2b3ef25</a:t>
            </a:r>
          </a:p>
        </p:txBody>
      </p:sp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6" y="6202177"/>
            <a:ext cx="85670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11/22/2022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88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ld Background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6116" y="1626244"/>
            <a:ext cx="5933959" cy="1523494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0000"/>
              </a:lnSpc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Slide </a:t>
            </a:r>
            <a:r>
              <a:rPr lang="en-US" dirty="0" err="1"/>
              <a:t>Acumin</a:t>
            </a:r>
            <a:r>
              <a:rPr lang="en-US" dirty="0"/>
              <a:t> Pro Extra Cond Bold Italic 60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121760" y="3990084"/>
            <a:ext cx="5322202" cy="336015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25" name="Black Triangle">
            <a:extLst>
              <a:ext uri="{FF2B5EF4-FFF2-40B4-BE49-F238E27FC236}">
                <a16:creationId xmlns:a16="http://schemas.microsoft.com/office/drawing/2014/main" id="{B39FD579-3334-AA49-8C7F-768033BE0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7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11/22/2022</a:t>
            </a:fld>
            <a:endParaRPr lang="en-US" dirty="0"/>
          </a:p>
        </p:txBody>
      </p:sp>
      <p:cxnSp>
        <p:nvCxnSpPr>
          <p:cNvPr id="33" name="Line">
            <a:extLst>
              <a:ext uri="{FF2B5EF4-FFF2-40B4-BE49-F238E27FC236}">
                <a16:creationId xmlns:a16="http://schemas.microsoft.com/office/drawing/2014/main" id="{E61121D3-034C-A148-89AD-C240C1E7F6F7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"/>
          <p:cNvSpPr>
            <a:spLocks noGrp="1"/>
          </p:cNvSpPr>
          <p:nvPr>
            <p:ph type="sldNum" sz="quarter" idx="12"/>
          </p:nvPr>
        </p:nvSpPr>
        <p:spPr>
          <a:xfrm>
            <a:off x="8410660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urdue CoBrand">
            <a:extLst>
              <a:ext uri="{FF2B5EF4-FFF2-40B4-BE49-F238E27FC236}">
                <a16:creationId xmlns:a16="http://schemas.microsoft.com/office/drawing/2014/main" id="{D32D03DB-E25E-6BFA-8196-7FE867A2FE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4916" y="6084825"/>
            <a:ext cx="3425106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02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8" pos="6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lack Bar">
            <a:extLst>
              <a:ext uri="{FF2B5EF4-FFF2-40B4-BE49-F238E27FC236}">
                <a16:creationId xmlns:a16="http://schemas.microsoft.com/office/drawing/2014/main" id="{6283C7A5-FA96-634B-82F6-99BF44D2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213" y="1345166"/>
            <a:ext cx="5491495" cy="341599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9F798712-4535-8340-942F-27FFD5E3F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1465" y="1962540"/>
            <a:ext cx="5524500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</p:txBody>
      </p:sp>
      <p:sp>
        <p:nvSpPr>
          <p:cNvPr id="28" name="Date">
            <a:extLst>
              <a:ext uri="{FF2B5EF4-FFF2-40B4-BE49-F238E27FC236}">
                <a16:creationId xmlns:a16="http://schemas.microsoft.com/office/drawing/2014/main" id="{32B67432-75BE-B145-B884-FF16D239E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2587" y="6202177"/>
            <a:ext cx="77832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11/22/2022</a:t>
            </a:fld>
            <a:endParaRPr lang="en-US" dirty="0"/>
          </a:p>
        </p:txBody>
      </p:sp>
      <p:cxnSp>
        <p:nvCxnSpPr>
          <p:cNvPr id="30" name="Line">
            <a:extLst>
              <a:ext uri="{FF2B5EF4-FFF2-40B4-BE49-F238E27FC236}">
                <a16:creationId xmlns:a16="http://schemas.microsoft.com/office/drawing/2014/main" id="{58350E96-57A4-414B-9B8B-1430C2B4D38E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">
            <a:extLst>
              <a:ext uri="{FF2B5EF4-FFF2-40B4-BE49-F238E27FC236}">
                <a16:creationId xmlns:a16="http://schemas.microsoft.com/office/drawing/2014/main" id="{49E8753C-A442-034F-B0F4-92D22B324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54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984">
          <p15:clr>
            <a:srgbClr val="FBAE40"/>
          </p15:clr>
        </p15:guide>
        <p15:guide id="8" pos="696">
          <p15:clr>
            <a:srgbClr val="FBAE40"/>
          </p15:clr>
        </p15:guide>
        <p15:guide id="9" pos="11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 &amp; Pic/Char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lack Bar">
            <a:extLst>
              <a:ext uri="{FF2B5EF4-FFF2-40B4-BE49-F238E27FC236}">
                <a16:creationId xmlns:a16="http://schemas.microsoft.com/office/drawing/2014/main" id="{87C91AFD-CCD5-AA40-82FE-4B69C6151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2" name="Title">
            <a:extLst>
              <a:ext uri="{FF2B5EF4-FFF2-40B4-BE49-F238E27FC236}">
                <a16:creationId xmlns:a16="http://schemas.microsoft.com/office/drawing/2014/main" id="{73768DE6-FB80-874D-8DE0-986B46F1FD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679" y="1345166"/>
            <a:ext cx="5466371" cy="338554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4B5CCD19-DE21-294C-8B0B-3103725AE0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8501" y="1917388"/>
            <a:ext cx="3443499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Picture or Chart" descr="Picture or Chart">
            <a:extLst>
              <a:ext uri="{FF2B5EF4-FFF2-40B4-BE49-F238E27FC236}">
                <a16:creationId xmlns:a16="http://schemas.microsoft.com/office/drawing/2014/main" id="{699BD747-48B6-2547-8F7C-25A44594F61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65675" y="1920875"/>
            <a:ext cx="3965575" cy="2982913"/>
          </a:xfrm>
        </p:spPr>
        <p:txBody>
          <a:bodyPr lIns="0" tIns="0" rIns="0" bIns="0" anchor="ctr" anchorCtr="0"/>
          <a:lstStyle>
            <a:lvl1pPr algn="ctr">
              <a:defRPr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Insert picture or chart here</a:t>
            </a:r>
          </a:p>
        </p:txBody>
      </p:sp>
      <p:sp>
        <p:nvSpPr>
          <p:cNvPr id="23" name="Date">
            <a:extLst>
              <a:ext uri="{FF2B5EF4-FFF2-40B4-BE49-F238E27FC236}">
                <a16:creationId xmlns:a16="http://schemas.microsoft.com/office/drawing/2014/main" id="{CF069E70-AF49-2042-836A-1CC5C09B9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37270" y="6202177"/>
            <a:ext cx="84363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11/22/2022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BCC405A1-23C8-8E4E-940E-49CA3B709385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">
            <a:extLst>
              <a:ext uri="{FF2B5EF4-FFF2-40B4-BE49-F238E27FC236}">
                <a16:creationId xmlns:a16="http://schemas.microsoft.com/office/drawing/2014/main" id="{50D54855-2B56-7D4D-BC1F-BBB8B58B9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46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" descr="Description of Picture">
            <a:extLst>
              <a:ext uri="{FF2B5EF4-FFF2-40B4-BE49-F238E27FC236}">
                <a16:creationId xmlns:a16="http://schemas.microsoft.com/office/drawing/2014/main" id="{B6A7C9B5-3617-0144-A4ED-16186741E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anchor="ctr" anchorCtr="1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hoto Caption">
            <a:extLst>
              <a:ext uri="{FF2B5EF4-FFF2-40B4-BE49-F238E27FC236}">
                <a16:creationId xmlns:a16="http://schemas.microsoft.com/office/drawing/2014/main" id="{0D6DAF39-EE35-6843-807B-FF770BE212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381000" y="304800"/>
            <a:ext cx="2879168" cy="125342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1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/>
              <a:t>Brief photo caption. Place in top left or right corner. </a:t>
            </a:r>
            <a:r>
              <a:rPr lang="en-US" dirty="0" err="1"/>
              <a:t>Acumin</a:t>
            </a:r>
            <a:r>
              <a:rPr lang="en-US" dirty="0"/>
              <a:t> Pro Bold 18 pt. Make text black or white for legibility.</a:t>
            </a:r>
          </a:p>
        </p:txBody>
      </p:sp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7" y="6202177"/>
            <a:ext cx="856700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11/22/2022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258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2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Fact/High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ld Background">
            <a:extLst>
              <a:ext uri="{FF2B5EF4-FFF2-40B4-BE49-F238E27FC236}">
                <a16:creationId xmlns:a16="http://schemas.microsoft.com/office/drawing/2014/main" id="{5CCAEC11-865D-CB4B-88E8-5AF51FB37FBE}"/>
              </a:ext>
            </a:extLst>
          </p:cNvPr>
          <p:cNvSpPr/>
          <p:nvPr/>
        </p:nvSpPr>
        <p:spPr>
          <a:xfrm>
            <a:off x="0" y="0"/>
            <a:ext cx="9143999" cy="68522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ding">
            <a:extLst>
              <a:ext uri="{FF2B5EF4-FFF2-40B4-BE49-F238E27FC236}">
                <a16:creationId xmlns:a16="http://schemas.microsoft.com/office/drawing/2014/main" id="{4D7D7E43-151C-6148-8D70-1135C4C4B7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2170159" y="1466566"/>
            <a:ext cx="4814498" cy="1210973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ctr">
              <a:defRPr sz="8600" b="0" i="0" cap="none" spc="0">
                <a:solidFill>
                  <a:schemeClr val="accent2"/>
                </a:solidFill>
                <a:latin typeface="United Sans Rg Md" pitchFamily="50" charset="0"/>
              </a:defRPr>
            </a:lvl1pPr>
          </a:lstStyle>
          <a:p>
            <a:r>
              <a:rPr lang="en-US" dirty="0"/>
              <a:t>123</a:t>
            </a:r>
          </a:p>
        </p:txBody>
      </p:sp>
      <p:sp>
        <p:nvSpPr>
          <p:cNvPr id="20" name="Black Bar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1986208" y="2744421"/>
            <a:ext cx="5179092" cy="440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head">
            <a:extLst>
              <a:ext uri="{FF2B5EF4-FFF2-40B4-BE49-F238E27FC236}">
                <a16:creationId xmlns:a16="http://schemas.microsoft.com/office/drawing/2014/main" id="{0B79470A-88E7-9241-9D11-9A69D7623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86207" y="2706475"/>
            <a:ext cx="5171597" cy="553998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3600" b="1" i="0" spc="300">
                <a:solidFill>
                  <a:schemeClr val="accent4"/>
                </a:solidFill>
                <a:latin typeface="United Sans Cd Md" pitchFamily="50" charset="0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TOPIC OR TITLE</a:t>
            </a:r>
          </a:p>
        </p:txBody>
      </p:sp>
      <p:sp>
        <p:nvSpPr>
          <p:cNvPr id="23" name="Body Text">
            <a:extLst>
              <a:ext uri="{FF2B5EF4-FFF2-40B4-BE49-F238E27FC236}">
                <a16:creationId xmlns:a16="http://schemas.microsoft.com/office/drawing/2014/main" id="{BD416322-CF1A-F143-B2A9-844B608C50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6451" y="3540352"/>
            <a:ext cx="5008850" cy="1122744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normalizeH="0" baseline="0">
                <a:solidFill>
                  <a:schemeClr val="bg1"/>
                </a:solidFill>
                <a:latin typeface="Acumin Pro Medium" panose="020B0504020202020204" pitchFamily="34" charset="77"/>
              </a:defRPr>
            </a:lvl1pPr>
          </a:lstStyle>
          <a:p>
            <a:pPr lvl="0"/>
            <a:r>
              <a:rPr lang="en-US" dirty="0"/>
              <a:t>Fact or highlight. </a:t>
            </a:r>
            <a:r>
              <a:rPr lang="en-US" dirty="0" err="1"/>
              <a:t>Acumin</a:t>
            </a:r>
            <a:r>
              <a:rPr lang="en-US" dirty="0"/>
              <a:t> Pro Medium 24 pt. Keep it short with bite-size chunks of information.</a:t>
            </a:r>
          </a:p>
        </p:txBody>
      </p:sp>
      <p:pic>
        <p:nvPicPr>
          <p:cNvPr id="24" name="Gold Triangle">
            <a:extLst>
              <a:ext uri="{FF2B5EF4-FFF2-40B4-BE49-F238E27FC236}">
                <a16:creationId xmlns:a16="http://schemas.microsoft.com/office/drawing/2014/main" id="{4DC803D7-BDE8-2740-B36D-EB98236EB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5" name="Date">
            <a:extLst>
              <a:ext uri="{FF2B5EF4-FFF2-40B4-BE49-F238E27FC236}">
                <a16:creationId xmlns:a16="http://schemas.microsoft.com/office/drawing/2014/main" id="{A7492D50-D618-9F40-B9F2-9B084418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5646" y="6202177"/>
            <a:ext cx="76526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11/22/2022</a:t>
            </a:fld>
            <a:endParaRPr lang="en-US" dirty="0"/>
          </a:p>
        </p:txBody>
      </p:sp>
      <p:cxnSp>
        <p:nvCxnSpPr>
          <p:cNvPr id="27" name="Line">
            <a:extLst>
              <a:ext uri="{FF2B5EF4-FFF2-40B4-BE49-F238E27FC236}">
                <a16:creationId xmlns:a16="http://schemas.microsoft.com/office/drawing/2014/main" id="{8F96F97C-D2D6-7949-BDC5-C0B91FB918BD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">
            <a:extLst>
              <a:ext uri="{FF2B5EF4-FFF2-40B4-BE49-F238E27FC236}">
                <a16:creationId xmlns:a16="http://schemas.microsoft.com/office/drawing/2014/main" id="{8E13B548-F076-CF46-A887-15D7D486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urdue CoBrand">
            <a:extLst>
              <a:ext uri="{FF2B5EF4-FFF2-40B4-BE49-F238E27FC236}">
                <a16:creationId xmlns:a16="http://schemas.microsoft.com/office/drawing/2014/main" id="{757F4F9C-DB9D-7DC6-F520-1EE0D14F8D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4916" y="6084825"/>
            <a:ext cx="3425106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93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orient="horz" pos="1008">
          <p15:clr>
            <a:srgbClr val="FBAE40"/>
          </p15:clr>
        </p15:guide>
        <p15:guide id="8" orient="horz" pos="14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ld Background">
            <a:extLst>
              <a:ext uri="{FF2B5EF4-FFF2-40B4-BE49-F238E27FC236}">
                <a16:creationId xmlns:a16="http://schemas.microsoft.com/office/drawing/2014/main" id="{F59025A6-822F-2D44-9F31-61A4A63F5CD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089144" y="1557666"/>
            <a:ext cx="5500897" cy="85408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00775FC-E9E4-FF46-A522-92CC39196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311" y="2578489"/>
            <a:ext cx="5500891" cy="880790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Conclusion, call to action or contact information.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pic>
        <p:nvPicPr>
          <p:cNvPr id="21" name="Black Triangle">
            <a:extLst>
              <a:ext uri="{FF2B5EF4-FFF2-40B4-BE49-F238E27FC236}">
                <a16:creationId xmlns:a16="http://schemas.microsoft.com/office/drawing/2014/main" id="{237F821D-D4B4-C442-814B-E1605BD75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2" name="Date">
            <a:extLst>
              <a:ext uri="{FF2B5EF4-FFF2-40B4-BE49-F238E27FC236}">
                <a16:creationId xmlns:a16="http://schemas.microsoft.com/office/drawing/2014/main" id="{F8CD2E15-DFA2-0F4C-8839-A9AD4504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63394" y="6202177"/>
            <a:ext cx="817513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11/22/2022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A45DD0F1-B8FD-0047-817A-E2982F127A6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">
            <a:extLst>
              <a:ext uri="{FF2B5EF4-FFF2-40B4-BE49-F238E27FC236}">
                <a16:creationId xmlns:a16="http://schemas.microsoft.com/office/drawing/2014/main" id="{ACFC5D5C-1C9B-F148-A910-72ADDA93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urdue CoBrand">
            <a:extLst>
              <a:ext uri="{FF2B5EF4-FFF2-40B4-BE49-F238E27FC236}">
                <a16:creationId xmlns:a16="http://schemas.microsoft.com/office/drawing/2014/main" id="{BC8D3434-D3E3-4924-6FC7-65F15AB240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4916" y="6084825"/>
            <a:ext cx="3425106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2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5646" y="6202177"/>
            <a:ext cx="765261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384" y="6219163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433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FF833F-712C-324A-8187-5455C581BDB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urdue CoBrand">
            <a:extLst>
              <a:ext uri="{FF2B5EF4-FFF2-40B4-BE49-F238E27FC236}">
                <a16:creationId xmlns:a16="http://schemas.microsoft.com/office/drawing/2014/main" id="{4F9705DC-8DE1-159A-DBF4-B94BE941AE0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434916" y="6084825"/>
            <a:ext cx="3425106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3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0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056">
          <p15:clr>
            <a:srgbClr val="F26B43"/>
          </p15:clr>
        </p15:guide>
        <p15:guide id="4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office.com/en-us/article/Make-your-PowerPoint-presentations-accessible-6f7772b2-2f33-4bd2-8ca7-dae3b2b3ef25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T Accessibility URL" descr="PPT Accessibility URL">
            <a:hlinkClick r:id="rId2" tooltip="Make Your PPT Accessible"/>
            <a:extLst>
              <a:ext uri="{FF2B5EF4-FFF2-40B4-BE49-F238E27FC236}">
                <a16:creationId xmlns:a16="http://schemas.microsoft.com/office/drawing/2014/main" id="{8B7B22FA-6D31-E64E-B9C8-089F3D886B4A}"/>
              </a:ext>
            </a:extLst>
          </p:cNvPr>
          <p:cNvSpPr txBox="1"/>
          <p:nvPr/>
        </p:nvSpPr>
        <p:spPr>
          <a:xfrm>
            <a:off x="1110838" y="4101626"/>
            <a:ext cx="5528031" cy="9233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https://</a:t>
            </a:r>
            <a:r>
              <a:rPr lang="en-US" dirty="0" err="1">
                <a:solidFill>
                  <a:schemeClr val="accent1"/>
                </a:solidFill>
              </a:rPr>
              <a:t>support.office.com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en</a:t>
            </a:r>
            <a:r>
              <a:rPr lang="en-US" dirty="0">
                <a:solidFill>
                  <a:schemeClr val="accent1"/>
                </a:solidFill>
              </a:rPr>
              <a:t>-us/article/Make-your-PowerPoint-presentations-accessible-6f7772b2-2f33-4bd2-8ca7-dae3b2b3ef25</a:t>
            </a:r>
          </a:p>
        </p:txBody>
      </p:sp>
      <p:sp>
        <p:nvSpPr>
          <p:cNvPr id="2" name="Date">
            <a:extLst>
              <a:ext uri="{FF2B5EF4-FFF2-40B4-BE49-F238E27FC236}">
                <a16:creationId xmlns:a16="http://schemas.microsoft.com/office/drawing/2014/main" id="{47D58BE6-14B5-9C44-823D-A0CD72F523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8110" y="6202177"/>
            <a:ext cx="856701" cy="323968"/>
          </a:xfrm>
        </p:spPr>
        <p:txBody>
          <a:bodyPr/>
          <a:lstStyle/>
          <a:p>
            <a:fld id="{049DC8E1-D369-0F48-9062-BB068AFD07CE}" type="datetime1">
              <a:rPr lang="en-US" smtClean="0">
                <a:solidFill>
                  <a:schemeClr val="accent4">
                    <a:alpha val="70000"/>
                  </a:schemeClr>
                </a:solidFill>
              </a:rPr>
              <a:pPr/>
              <a:t>11/22/2022</a:t>
            </a:fld>
            <a:endParaRPr lang="en-US" dirty="0">
              <a:solidFill>
                <a:schemeClr val="accent4">
                  <a:alpha val="70000"/>
                </a:schemeClr>
              </a:solidFill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36DE25F-C5BE-D242-A236-23CAD8000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>
                <a:solidFill>
                  <a:schemeClr val="accent4"/>
                </a:solidFill>
              </a:rPr>
              <a:pPr/>
              <a:t>1</a:t>
            </a:fld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833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C6DAED2-C73D-2443-84E6-FD89A10666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Slide </a:t>
            </a:r>
            <a:r>
              <a:rPr lang="en-US" dirty="0" err="1"/>
              <a:t>Acumin</a:t>
            </a:r>
            <a:r>
              <a:rPr lang="en-US" dirty="0"/>
              <a:t> Pro Extra Cond Bold Italic 60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4021E30B-3F73-3D4B-B22E-DFCD13F09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1760" y="3990084"/>
            <a:ext cx="5322202" cy="338554"/>
          </a:xfrm>
        </p:spPr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4EEC893F-2E6E-8648-8011-345CAE34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C8E1-D369-0F48-9062-BB068AFD07CE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C6C36F4-D49A-904E-968D-C3A9784A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urdue CoBrand">
            <a:extLst>
              <a:ext uri="{FF2B5EF4-FFF2-40B4-BE49-F238E27FC236}">
                <a16:creationId xmlns:a16="http://schemas.microsoft.com/office/drawing/2014/main" id="{05240C7F-A381-8841-9325-1750E088B7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1520" y="6084825"/>
            <a:ext cx="3431899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43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9A551606-6DE1-BD45-B8A4-1DCA2AC5D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213" y="1345166"/>
            <a:ext cx="5491495" cy="338554"/>
          </a:xfrm>
        </p:spPr>
        <p:txBody>
          <a:bodyPr/>
          <a:lstStyle/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C8DACD-4E35-4E4C-AC75-C3DE50F04E7E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823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4CA2D7D9-A500-2A47-82CF-D26789F6AB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6A848514-8C09-474A-92D2-7BDFD34F7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679" y="1345166"/>
            <a:ext cx="5466371" cy="338554"/>
          </a:xfrm>
        </p:spPr>
        <p:txBody>
          <a:bodyPr/>
          <a:lstStyle/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DC145CD9-0814-B14D-AC00-49E2D2CE7D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sp>
        <p:nvSpPr>
          <p:cNvPr id="5" name="Picture or Chart" descr="Picture or Chart">
            <a:extLst>
              <a:ext uri="{FF2B5EF4-FFF2-40B4-BE49-F238E27FC236}">
                <a16:creationId xmlns:a16="http://schemas.microsoft.com/office/drawing/2014/main" id="{70C0FC20-65BB-B945-B2BE-73D28F4D84F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">
            <a:extLst>
              <a:ext uri="{FF2B5EF4-FFF2-40B4-BE49-F238E27FC236}">
                <a16:creationId xmlns:a16="http://schemas.microsoft.com/office/drawing/2014/main" id="{21019431-9B99-5843-A9A4-0370000D39E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C8DACD-4E35-4E4C-AC75-C3DE50F04E7E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361A6DE1-C3E0-2141-AA64-FC84F35B0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5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" descr="Picture Description">
            <a:extLst>
              <a:ext uri="{FF2B5EF4-FFF2-40B4-BE49-F238E27FC236}">
                <a16:creationId xmlns:a16="http://schemas.microsoft.com/office/drawing/2014/main" id="{743B5515-37CF-1841-9F7A-6E8E043F7E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hoto caption">
            <a:extLst>
              <a:ext uri="{FF2B5EF4-FFF2-40B4-BE49-F238E27FC236}">
                <a16:creationId xmlns:a16="http://schemas.microsoft.com/office/drawing/2014/main" id="{4CB3860C-DEA2-CF4C-B2AF-2713BED0B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045" y="304800"/>
            <a:ext cx="2879168" cy="1253420"/>
          </a:xfrm>
        </p:spPr>
        <p:txBody>
          <a:bodyPr/>
          <a:lstStyle/>
          <a:p>
            <a:r>
              <a:rPr lang="en-US" dirty="0"/>
              <a:t>Brief photo caption. Place in top left or right corner. </a:t>
            </a:r>
            <a:r>
              <a:rPr lang="en-US" dirty="0" err="1"/>
              <a:t>Acumin</a:t>
            </a:r>
            <a:r>
              <a:rPr lang="en-US" dirty="0"/>
              <a:t> Pro Bold 18 pt. Make text black or white for legibility.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6BC802ED-10E7-9B41-9557-720E7B79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C8E1-D369-0F48-9062-BB068AFD07CE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019CECEF-3D58-B441-9BA4-BF0327D6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482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F5FE40C7-BC0B-F34A-A2BE-61620CFD36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United Sans Rg Md" pitchFamily="50" charset="0"/>
              </a:rPr>
              <a:t>123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1AD992F9-30A9-E64B-A6C3-8EE29DCD6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6207" y="2706475"/>
            <a:ext cx="5171597" cy="553998"/>
          </a:xfrm>
        </p:spPr>
        <p:txBody>
          <a:bodyPr/>
          <a:lstStyle/>
          <a:p>
            <a:r>
              <a:rPr lang="en-US" dirty="0"/>
              <a:t>TOPIC OR TITLE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D088CA72-1360-7448-905E-7ABEEE5436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Fact or highlight. </a:t>
            </a:r>
            <a:r>
              <a:rPr lang="en-US" dirty="0" err="1"/>
              <a:t>Acumin</a:t>
            </a:r>
            <a:r>
              <a:rPr lang="en-US" dirty="0"/>
              <a:t> Pro Medium 24 pt. Keep it short with bite-size chunks of information.</a:t>
            </a:r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7198EAE3-5918-294A-88AF-34D46E3CC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C8E1-D369-0F48-9062-BB068AFD07CE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A84C6658-392F-6A4D-984C-531AB221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766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3354486-2A6A-DD4E-9A8D-861B2E201A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Body Text">
            <a:extLst>
              <a:ext uri="{FF2B5EF4-FFF2-40B4-BE49-F238E27FC236}">
                <a16:creationId xmlns:a16="http://schemas.microsoft.com/office/drawing/2014/main" id="{DDF1DEAD-BDC7-D142-97B9-9A0BD2570B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Conclusion, call to action or contact information.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0B04DDC6-A6C5-6D40-8160-BEDB0CF8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C8E1-D369-0F48-9062-BB068AFD07CE}" type="datetime1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05C2BE5-BF22-EF46-A621-4EB44D38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098976"/>
      </p:ext>
    </p:extLst>
  </p:cSld>
  <p:clrMapOvr>
    <a:masterClrMapping/>
  </p:clrMapOvr>
</p:sld>
</file>

<file path=ppt/theme/theme1.xml><?xml version="1.0" encoding="utf-8"?>
<a:theme xmlns:a="http://schemas.openxmlformats.org/drawingml/2006/main" name="Purdue1">
  <a:themeElements>
    <a:clrScheme name="PurdueColors">
      <a:dk1>
        <a:srgbClr val="000000"/>
      </a:dk1>
      <a:lt1>
        <a:srgbClr val="000000"/>
      </a:lt1>
      <a:dk2>
        <a:srgbClr val="C4BFC0"/>
      </a:dk2>
      <a:lt2>
        <a:srgbClr val="C9B991"/>
      </a:lt2>
      <a:accent1>
        <a:srgbClr val="8E6F3E"/>
      </a:accent1>
      <a:accent2>
        <a:srgbClr val="555960"/>
      </a:accent2>
      <a:accent3>
        <a:srgbClr val="C9B991"/>
      </a:accent3>
      <a:accent4>
        <a:srgbClr val="FFFFFF"/>
      </a:accent4>
      <a:accent5>
        <a:srgbClr val="000000"/>
      </a:accent5>
      <a:accent6>
        <a:srgbClr val="555960"/>
      </a:accent6>
      <a:hlink>
        <a:srgbClr val="000000"/>
      </a:hlink>
      <a:folHlink>
        <a:srgbClr val="555960"/>
      </a:folHlink>
    </a:clrScheme>
    <a:fontScheme name="PurdueBrand">
      <a:majorFont>
        <a:latin typeface="Acumin Pro ExtraCondensed Smbd"/>
        <a:ea typeface=""/>
        <a:cs typeface=""/>
      </a:majorFont>
      <a:minorFont>
        <a:latin typeface="Acumin Pro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9A4BF5A-FA82-4743-A356-F30104E9702E}" vid="{D9FFC432-544D-40FD-A9FA-DB110107A1D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COBRAND-PPT-TEMPLATE_StdScreen_Embedded-Brand-Fonts_Cross-Platform_Gold</Template>
  <TotalTime>160</TotalTime>
  <Words>279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Acumin Pro SemiCondensed</vt:lpstr>
      <vt:lpstr>Acumin Pro Medium</vt:lpstr>
      <vt:lpstr>Acumin Pro ExtraCondensed</vt:lpstr>
      <vt:lpstr>United Sans Rg Md</vt:lpstr>
      <vt:lpstr>Acumin Pro Semibold</vt:lpstr>
      <vt:lpstr>United Sans Cd Md</vt:lpstr>
      <vt:lpstr>Wingdings</vt:lpstr>
      <vt:lpstr>Acumin Pro</vt:lpstr>
      <vt:lpstr>Acumin Pro ExtraCondensed Smbd</vt:lpstr>
      <vt:lpstr>Purdue1</vt:lpstr>
      <vt:lpstr>PowerPoint Presentation</vt:lpstr>
      <vt:lpstr>Title Slide Acumin Pro Extra Cond Bold Italic 60</vt:lpstr>
      <vt:lpstr>Title Acumin Pro Extra Cond Bold Italic 36 pt</vt:lpstr>
      <vt:lpstr>Title Acumin Pro Extra Cond Bold Italic 36 pt</vt:lpstr>
      <vt:lpstr>Brief photo caption. Place in top left or right corner. Acumin Pro Bold 18 pt. Make text black or white for legibility.</vt:lpstr>
      <vt:lpstr>123</vt:lpstr>
      <vt:lpstr>Thank You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Swanger, Amanda Kay Wright</dc:creator>
  <cp:lastModifiedBy>Swanger, Amanda Kay Wright</cp:lastModifiedBy>
  <cp:revision>6</cp:revision>
  <dcterms:created xsi:type="dcterms:W3CDTF">2022-11-22T16:07:36Z</dcterms:created>
  <dcterms:modified xsi:type="dcterms:W3CDTF">2022-11-22T18:48:07Z</dcterms:modified>
</cp:coreProperties>
</file>