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cumin Pro" panose="020B0504020202020204" pitchFamily="34" charset="0"/>
      <p:regular r:id="rId9"/>
      <p:bold r:id="rId10"/>
      <p:italic r:id="rId11"/>
      <p:boldItalic r:id="rId12"/>
    </p:embeddedFont>
    <p:embeddedFont>
      <p:font typeface="Acumin Pro ExtraCondensed" panose="020B0508020202020204" pitchFamily="34" charset="0"/>
      <p:regular r:id="rId13"/>
      <p:bold r:id="rId14"/>
      <p:italic r:id="rId15"/>
      <p:boldItalic r:id="rId16"/>
    </p:embeddedFont>
    <p:embeddedFont>
      <p:font typeface="Acumin Pro ExtraCondensed Smbd" panose="020B0708020202020204" pitchFamily="34" charset="0"/>
      <p:regular r:id="rId17"/>
      <p:bold r:id="rId18"/>
      <p:italic r:id="rId19"/>
      <p:boldItalic r:id="rId20"/>
    </p:embeddedFont>
    <p:embeddedFont>
      <p:font typeface="Acumin Pro Medium" panose="020B0604020202020204" pitchFamily="34" charset="0"/>
      <p:regular r:id="rId21"/>
      <p:italic r:id="rId22"/>
    </p:embeddedFont>
    <p:embeddedFont>
      <p:font typeface="Acumin Pro Semibold" panose="020B0704020202020204" pitchFamily="34" charset="0"/>
      <p:regular r:id="rId23"/>
      <p:bold r:id="rId24"/>
      <p:italic r:id="rId25"/>
      <p:boldItalic r:id="rId26"/>
    </p:embeddedFont>
    <p:embeddedFont>
      <p:font typeface="Acumin Pro SemiCondensed" panose="020B0506020202020204" pitchFamily="34" charset="0"/>
      <p:regular r:id="rId27"/>
      <p:bold r:id="rId28"/>
      <p:italic r:id="rId29"/>
      <p:boldItalic r:id="rId30"/>
    </p:embeddedFont>
    <p:embeddedFont>
      <p:font typeface="United Sans Cd Md" pitchFamily="50" charset="0"/>
      <p:regular r:id="rId31"/>
    </p:embeddedFont>
    <p:embeddedFont>
      <p:font typeface="United Sans Rg Md" pitchFamily="50" charset="0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7A6DD-595D-4B5D-9728-BE2053D1E58D}" v="4" dt="2022-11-22T18:52:45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972" autoAdjust="0"/>
    <p:restoredTop sz="94674"/>
  </p:normalViewPr>
  <p:slideViewPr>
    <p:cSldViewPr snapToGrid="0" snapToObjects="1">
      <p:cViewPr>
        <p:scale>
          <a:sx n="123" d="100"/>
          <a:sy n="123" d="100"/>
        </p:scale>
        <p:origin x="1122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nger, Amanda Kay Wright" userId="13d826db-e632-4962-9767-9a594c94d68c" providerId="ADAL" clId="{CD07A6DD-595D-4B5D-9728-BE2053D1E58D}"/>
    <pc:docChg chg="custSel modMainMaster">
      <pc:chgData name="Swanger, Amanda Kay Wright" userId="13d826db-e632-4962-9767-9a594c94d68c" providerId="ADAL" clId="{CD07A6DD-595D-4B5D-9728-BE2053D1E58D}" dt="2022-11-22T18:52:45.320" v="6"/>
      <pc:docMkLst>
        <pc:docMk/>
      </pc:docMkLst>
      <pc:sldMasterChg chg="modSp modSldLayout">
        <pc:chgData name="Swanger, Amanda Kay Wright" userId="13d826db-e632-4962-9767-9a594c94d68c" providerId="ADAL" clId="{CD07A6DD-595D-4B5D-9728-BE2053D1E58D}" dt="2022-11-22T18:52:45.320" v="6"/>
        <pc:sldMasterMkLst>
          <pc:docMk/>
          <pc:sldMasterMk cId="3595336832" sldId="2147483708"/>
        </pc:sldMasterMkLst>
        <pc:picChg chg="mod">
          <ac:chgData name="Swanger, Amanda Kay Wright" userId="13d826db-e632-4962-9767-9a594c94d68c" providerId="ADAL" clId="{CD07A6DD-595D-4B5D-9728-BE2053D1E58D}" dt="2022-11-22T18:52:12.403" v="0" actId="14826"/>
          <ac:picMkLst>
            <pc:docMk/>
            <pc:sldMasterMk cId="3595336832" sldId="2147483708"/>
            <ac:picMk id="7" creationId="{4F9705DC-8DE1-159A-DBF4-B94BE941AE0B}"/>
          </ac:picMkLst>
        </pc:picChg>
        <pc:sldLayoutChg chg="addSp delSp modSp mod">
          <pc:chgData name="Swanger, Amanda Kay Wright" userId="13d826db-e632-4962-9767-9a594c94d68c" providerId="ADAL" clId="{CD07A6DD-595D-4B5D-9728-BE2053D1E58D}" dt="2022-11-22T18:52:25.295" v="2"/>
          <pc:sldLayoutMkLst>
            <pc:docMk/>
            <pc:sldMasterMk cId="3595336832" sldId="2147483708"/>
            <pc:sldLayoutMk cId="2463502173" sldId="2147483709"/>
          </pc:sldLayoutMkLst>
          <pc:picChg chg="del">
            <ac:chgData name="Swanger, Amanda Kay Wright" userId="13d826db-e632-4962-9767-9a594c94d68c" providerId="ADAL" clId="{CD07A6DD-595D-4B5D-9728-BE2053D1E58D}" dt="2022-11-22T18:52:19.762" v="1" actId="478"/>
            <ac:picMkLst>
              <pc:docMk/>
              <pc:sldMasterMk cId="3595336832" sldId="2147483708"/>
              <pc:sldLayoutMk cId="2463502173" sldId="2147483709"/>
              <ac:picMk id="12" creationId="{D32D03DB-E25E-6BFA-8196-7FE867A2FEA7}"/>
            </ac:picMkLst>
          </pc:picChg>
          <pc:picChg chg="add mod">
            <ac:chgData name="Swanger, Amanda Kay Wright" userId="13d826db-e632-4962-9767-9a594c94d68c" providerId="ADAL" clId="{CD07A6DD-595D-4B5D-9728-BE2053D1E58D}" dt="2022-11-22T18:52:25.295" v="2"/>
            <ac:picMkLst>
              <pc:docMk/>
              <pc:sldMasterMk cId="3595336832" sldId="2147483708"/>
              <pc:sldLayoutMk cId="2463502173" sldId="2147483709"/>
              <ac:picMk id="13" creationId="{811CD805-4FC7-43F2-126C-A4051F08CECB}"/>
            </ac:picMkLst>
          </pc:picChg>
        </pc:sldLayoutChg>
        <pc:sldLayoutChg chg="addSp delSp modSp mod">
          <pc:chgData name="Swanger, Amanda Kay Wright" userId="13d826db-e632-4962-9767-9a594c94d68c" providerId="ADAL" clId="{CD07A6DD-595D-4B5D-9728-BE2053D1E58D}" dt="2022-11-22T18:52:38.837" v="4"/>
          <pc:sldLayoutMkLst>
            <pc:docMk/>
            <pc:sldMasterMk cId="3595336832" sldId="2147483708"/>
            <pc:sldLayoutMk cId="2707393526" sldId="2147483723"/>
          </pc:sldLayoutMkLst>
          <pc:picChg chg="del">
            <ac:chgData name="Swanger, Amanda Kay Wright" userId="13d826db-e632-4962-9767-9a594c94d68c" providerId="ADAL" clId="{CD07A6DD-595D-4B5D-9728-BE2053D1E58D}" dt="2022-11-22T18:52:35.784" v="3" actId="478"/>
            <ac:picMkLst>
              <pc:docMk/>
              <pc:sldMasterMk cId="3595336832" sldId="2147483708"/>
              <pc:sldLayoutMk cId="2707393526" sldId="2147483723"/>
              <ac:picMk id="9" creationId="{757F4F9C-DB9D-7DC6-F520-1EE0D14F8DE3}"/>
            </ac:picMkLst>
          </pc:picChg>
          <pc:picChg chg="add mod">
            <ac:chgData name="Swanger, Amanda Kay Wright" userId="13d826db-e632-4962-9767-9a594c94d68c" providerId="ADAL" clId="{CD07A6DD-595D-4B5D-9728-BE2053D1E58D}" dt="2022-11-22T18:52:38.837" v="4"/>
            <ac:picMkLst>
              <pc:docMk/>
              <pc:sldMasterMk cId="3595336832" sldId="2147483708"/>
              <pc:sldLayoutMk cId="2707393526" sldId="2147483723"/>
              <ac:picMk id="10" creationId="{3FE93F15-B97C-6D0C-92C6-27F7DA21225F}"/>
            </ac:picMkLst>
          </pc:picChg>
        </pc:sldLayoutChg>
        <pc:sldLayoutChg chg="addSp delSp modSp mod">
          <pc:chgData name="Swanger, Amanda Kay Wright" userId="13d826db-e632-4962-9767-9a594c94d68c" providerId="ADAL" clId="{CD07A6DD-595D-4B5D-9728-BE2053D1E58D}" dt="2022-11-22T18:52:45.320" v="6"/>
          <pc:sldLayoutMkLst>
            <pc:docMk/>
            <pc:sldMasterMk cId="3595336832" sldId="2147483708"/>
            <pc:sldLayoutMk cId="69532377" sldId="2147483724"/>
          </pc:sldLayoutMkLst>
          <pc:picChg chg="del">
            <ac:chgData name="Swanger, Amanda Kay Wright" userId="13d826db-e632-4962-9767-9a594c94d68c" providerId="ADAL" clId="{CD07A6DD-595D-4B5D-9728-BE2053D1E58D}" dt="2022-11-22T18:52:42.130" v="5" actId="478"/>
            <ac:picMkLst>
              <pc:docMk/>
              <pc:sldMasterMk cId="3595336832" sldId="2147483708"/>
              <pc:sldLayoutMk cId="69532377" sldId="2147483724"/>
              <ac:picMk id="9" creationId="{BC8D3434-D3E3-4924-6FC7-65F15AB240FD}"/>
            </ac:picMkLst>
          </pc:picChg>
          <pc:picChg chg="add mod">
            <ac:chgData name="Swanger, Amanda Kay Wright" userId="13d826db-e632-4962-9767-9a594c94d68c" providerId="ADAL" clId="{CD07A6DD-595D-4B5D-9728-BE2053D1E58D}" dt="2022-11-22T18:52:45.320" v="6"/>
            <ac:picMkLst>
              <pc:docMk/>
              <pc:sldMasterMk cId="3595336832" sldId="2147483708"/>
              <pc:sldLayoutMk cId="69532377" sldId="2147483724"/>
              <ac:picMk id="10" creationId="{3A575C63-DF49-ABC9-63C1-BB1523749EB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urdue CoBrand">
            <a:extLst>
              <a:ext uri="{FF2B5EF4-FFF2-40B4-BE49-F238E27FC236}">
                <a16:creationId xmlns:a16="http://schemas.microsoft.com/office/drawing/2014/main" id="{811CD805-4FC7-43F2-126C-A4051F08C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520" y="6084825"/>
            <a:ext cx="343189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urdue CoBrand">
            <a:extLst>
              <a:ext uri="{FF2B5EF4-FFF2-40B4-BE49-F238E27FC236}">
                <a16:creationId xmlns:a16="http://schemas.microsoft.com/office/drawing/2014/main" id="{3FE93F15-B97C-6D0C-92C6-27F7DA212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520" y="6084825"/>
            <a:ext cx="343189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urdue CoBrand">
            <a:extLst>
              <a:ext uri="{FF2B5EF4-FFF2-40B4-BE49-F238E27FC236}">
                <a16:creationId xmlns:a16="http://schemas.microsoft.com/office/drawing/2014/main" id="{3A575C63-DF49-ABC9-63C1-BB1523749E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520" y="6084825"/>
            <a:ext cx="343189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urdue CoBrand">
            <a:extLst>
              <a:ext uri="{FF2B5EF4-FFF2-40B4-BE49-F238E27FC236}">
                <a16:creationId xmlns:a16="http://schemas.microsoft.com/office/drawing/2014/main" id="{4F9705DC-8DE1-159A-DBF4-B94BE941AE0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31520" y="6084825"/>
            <a:ext cx="343189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T Accessibility URL" descr="PPT Accessibility URL">
            <a:hlinkClick r:id="rId2" tooltip="Make Your PPT Accessible"/>
            <a:extLst>
              <a:ext uri="{FF2B5EF4-FFF2-40B4-BE49-F238E27FC236}">
                <a16:creationId xmlns:a16="http://schemas.microsoft.com/office/drawing/2014/main" id="{8B7B22FA-6D31-E64E-B9C8-089F3D886B4A}"/>
              </a:ext>
            </a:extLst>
          </p:cNvPr>
          <p:cNvSpPr txBox="1"/>
          <p:nvPr/>
        </p:nvSpPr>
        <p:spPr>
          <a:xfrm>
            <a:off x="1110838" y="4101626"/>
            <a:ext cx="5528031" cy="923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47D58BE6-14B5-9C44-823D-A0CD72F5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8110" y="6202177"/>
            <a:ext cx="856701" cy="323968"/>
          </a:xfrm>
        </p:spPr>
        <p:txBody>
          <a:bodyPr/>
          <a:lstStyle/>
          <a:p>
            <a:fld id="{049DC8E1-D369-0F48-9062-BB068AFD07CE}" type="datetime1">
              <a:rPr lang="en-US" smtClean="0">
                <a:solidFill>
                  <a:schemeClr val="accent4">
                    <a:alpha val="70000"/>
                  </a:schemeClr>
                </a:solidFill>
              </a:rPr>
              <a:pPr/>
              <a:t>11/22/2022</a:t>
            </a:fld>
            <a:endParaRPr lang="en-US" dirty="0">
              <a:solidFill>
                <a:schemeClr val="accent4">
                  <a:alpha val="70000"/>
                </a:schemeClr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36DE25F-C5BE-D242-A236-23CAD800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schemeClr val="accent4"/>
                </a:solidFill>
              </a:rPr>
              <a:pPr/>
              <a:t>1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760" y="3990084"/>
            <a:ext cx="5322202" cy="338554"/>
          </a:xfrm>
        </p:spPr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urdue CoBrand">
            <a:extLst>
              <a:ext uri="{FF2B5EF4-FFF2-40B4-BE49-F238E27FC236}">
                <a16:creationId xmlns:a16="http://schemas.microsoft.com/office/drawing/2014/main" id="{05240C7F-A381-8841-9325-1750E088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520" y="6084825"/>
            <a:ext cx="34318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1345166"/>
            <a:ext cx="5491495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2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A2D7D9-A500-2A47-82CF-D26789F6A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A848514-8C09-474A-92D2-7BDFD34F7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79" y="1345166"/>
            <a:ext cx="5466371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C145CD9-0814-B14D-AC00-49E2D2CE7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Picture or Chart" descr="Picture or Chart">
            <a:extLst>
              <a:ext uri="{FF2B5EF4-FFF2-40B4-BE49-F238E27FC236}">
                <a16:creationId xmlns:a16="http://schemas.microsoft.com/office/drawing/2014/main" id="{70C0FC20-65BB-B945-B2BE-73D28F4D84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21019431-9B99-5843-A9A4-0370000D39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61A6DE1-C3E0-2141-AA64-FC84F35B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" descr="Picture Description">
            <a:extLst>
              <a:ext uri="{FF2B5EF4-FFF2-40B4-BE49-F238E27FC236}">
                <a16:creationId xmlns:a16="http://schemas.microsoft.com/office/drawing/2014/main" id="{743B5515-37CF-1841-9F7A-6E8E043F7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45" y="304800"/>
            <a:ext cx="2879168" cy="1253420"/>
          </a:xfrm>
        </p:spPr>
        <p:txBody>
          <a:bodyPr/>
          <a:lstStyle/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5FE40C7-BC0B-F34A-A2BE-61620CFD3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United Sans Rg Md" pitchFamily="50" charset="0"/>
              </a:rPr>
              <a:t>123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AD992F9-30A9-E64B-A6C3-8EE29DCD6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207" y="2706475"/>
            <a:ext cx="5171597" cy="553998"/>
          </a:xfrm>
        </p:spPr>
        <p:txBody>
          <a:bodyPr/>
          <a:lstStyle/>
          <a:p>
            <a:r>
              <a:rPr lang="en-US" dirty="0"/>
              <a:t>TOPIC OR TITLE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088CA72-1360-7448-905E-7ABEEE543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7198EAE3-5918-294A-88AF-34D46E3C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A84C6658-392F-6A4D-984C-531AB221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6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DDF1DEAD-BDC7-D142-97B9-9A0BD25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B04DDC6-A6C5-6D40-8160-BEDB0CF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A4BF5A-FA82-4743-A356-F30104E9702E}" vid="{D9FFC432-544D-40FD-A9FA-DB110107A1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COBRAND-PPT-TEMPLATE_StdScreen_Embedded-Brand-Fonts_Cross-Platform_Gold</Template>
  <TotalTime>165</TotalTime>
  <Words>279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Acumin Pro SemiCondensed</vt:lpstr>
      <vt:lpstr>Acumin Pro Medium</vt:lpstr>
      <vt:lpstr>Acumin Pro ExtraCondensed</vt:lpstr>
      <vt:lpstr>United Sans Rg Md</vt:lpstr>
      <vt:lpstr>Acumin Pro Semibold</vt:lpstr>
      <vt:lpstr>United Sans Cd Md</vt:lpstr>
      <vt:lpstr>Wingdings</vt:lpstr>
      <vt:lpstr>Acumin Pro</vt:lpstr>
      <vt:lpstr>Acumin Pro ExtraCondensed Smbd</vt:lpstr>
      <vt:lpstr>Purdue1</vt:lpstr>
      <vt:lpstr>PowerPoint Presentation</vt:lpstr>
      <vt:lpstr>Title Slide Acumin Pro Extra Cond Bold Italic 60</vt:lpstr>
      <vt:lpstr>Title Acumin Pro Extra Cond Bold Italic 36 pt</vt:lpstr>
      <vt:lpstr>Title Acumin Pro Extra Cond Bold Italic 36 pt</vt:lpstr>
      <vt:lpstr>Brief photo caption. Place in top left or right corner. Acumin Pro Bold 18 pt. Make text black or white for legibility.</vt:lpstr>
      <vt:lpstr>123</vt:lpstr>
      <vt:lpstr>Thank You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Swanger, Amanda Kay Wright</dc:creator>
  <cp:lastModifiedBy>Swanger, Amanda Kay Wright</cp:lastModifiedBy>
  <cp:revision>7</cp:revision>
  <dcterms:created xsi:type="dcterms:W3CDTF">2022-11-22T16:07:36Z</dcterms:created>
  <dcterms:modified xsi:type="dcterms:W3CDTF">2022-11-22T18:52:49Z</dcterms:modified>
</cp:coreProperties>
</file>