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9"/>
  </p:notesMasterIdLst>
  <p:handoutMasterIdLst>
    <p:handoutMasterId r:id="rId10"/>
  </p:handoutMasterIdLst>
  <p:sldIdLst>
    <p:sldId id="263" r:id="rId2"/>
    <p:sldId id="257" r:id="rId3"/>
    <p:sldId id="258" r:id="rId4"/>
    <p:sldId id="259" r:id="rId5"/>
    <p:sldId id="260" r:id="rId6"/>
    <p:sldId id="261" r:id="rId7"/>
    <p:sldId id="262" r:id="rId8"/>
  </p:sldIdLst>
  <p:sldSz cx="12192000" cy="6858000"/>
  <p:notesSz cx="6858000" cy="9144000"/>
  <p:embeddedFontLst>
    <p:embeddedFont>
      <p:font typeface="Acumin Pro" panose="020B0504020202020204" pitchFamily="34" charset="0"/>
      <p:regular r:id="rId11"/>
      <p:bold r:id="rId12"/>
      <p:italic r:id="rId13"/>
      <p:boldItalic r:id="rId14"/>
    </p:embeddedFont>
    <p:embeddedFont>
      <p:font typeface="Acumin Pro ExtraCondensed" panose="020B0508020202020204" pitchFamily="34" charset="0"/>
      <p:regular r:id="rId15"/>
      <p:bold r:id="rId16"/>
      <p:italic r:id="rId17"/>
      <p:boldItalic r:id="rId18"/>
    </p:embeddedFont>
    <p:embeddedFont>
      <p:font typeface="Acumin Pro ExtraCondensed Smbd" panose="020B0708020202020204" pitchFamily="34" charset="0"/>
      <p:regular r:id="rId19"/>
      <p:bold r:id="rId20"/>
      <p:italic r:id="rId21"/>
      <p:boldItalic r:id="rId22"/>
    </p:embeddedFont>
    <p:embeddedFont>
      <p:font typeface="Acumin Pro Medium" panose="020B0604020202020204" pitchFamily="34" charset="0"/>
      <p:regular r:id="rId23"/>
      <p:italic r:id="rId24"/>
    </p:embeddedFont>
    <p:embeddedFont>
      <p:font typeface="Acumin Pro Semibold" panose="020B0704020202020204" pitchFamily="34" charset="0"/>
      <p:regular r:id="rId25"/>
      <p:bold r:id="rId26"/>
      <p:italic r:id="rId27"/>
      <p:boldItalic r:id="rId28"/>
    </p:embeddedFont>
    <p:embeddedFont>
      <p:font typeface="Acumin Pro SemiCondensed" panose="020B050602020202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United Sans Cd Md" pitchFamily="50" charset="0"/>
      <p:regular r:id="rId37"/>
    </p:embeddedFont>
    <p:embeddedFont>
      <p:font typeface="United Sans Rg Md" pitchFamily="50" charset="0"/>
      <p:regular r:id="rId3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3C6F4-4FDC-4696-AF3D-1A8441AC1EB9}" v="4" dt="2022-11-22T20:04:16.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2" autoAdjust="0"/>
    <p:restoredTop sz="86501"/>
  </p:normalViewPr>
  <p:slideViewPr>
    <p:cSldViewPr snapToGrid="0" snapToObjects="1">
      <p:cViewPr>
        <p:scale>
          <a:sx n="119" d="100"/>
          <a:sy n="119" d="100"/>
        </p:scale>
        <p:origin x="102"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9" d="100"/>
          <a:sy n="169" d="100"/>
        </p:scale>
        <p:origin x="40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9" Type="http://schemas.openxmlformats.org/officeDocument/2006/relationships/presProps" Target="presProps.xml"/><Relationship Id="rId21" Type="http://schemas.openxmlformats.org/officeDocument/2006/relationships/font" Target="fonts/font11.fntdata"/><Relationship Id="rId34" Type="http://schemas.openxmlformats.org/officeDocument/2006/relationships/font" Target="fonts/font24.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font" Target="fonts/font1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32" Type="http://schemas.openxmlformats.org/officeDocument/2006/relationships/font" Target="fonts/font22.fntdata"/><Relationship Id="rId37" Type="http://schemas.openxmlformats.org/officeDocument/2006/relationships/font" Target="fonts/font2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font" Target="fonts/font18.fntdata"/><Relationship Id="rId36" Type="http://schemas.openxmlformats.org/officeDocument/2006/relationships/font" Target="fonts/font26.fntdata"/><Relationship Id="rId10" Type="http://schemas.openxmlformats.org/officeDocument/2006/relationships/handoutMaster" Target="handoutMasters/handoutMaster1.xml"/><Relationship Id="rId19" Type="http://schemas.openxmlformats.org/officeDocument/2006/relationships/font" Target="fonts/font9.fntdata"/><Relationship Id="rId31" Type="http://schemas.openxmlformats.org/officeDocument/2006/relationships/font" Target="fonts/font21.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font" Target="fonts/font17.fntdata"/><Relationship Id="rId30" Type="http://schemas.openxmlformats.org/officeDocument/2006/relationships/font" Target="fonts/font20.fntdata"/><Relationship Id="rId35" Type="http://schemas.openxmlformats.org/officeDocument/2006/relationships/font" Target="fonts/font25.fntdata"/><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33" Type="http://schemas.openxmlformats.org/officeDocument/2006/relationships/font" Target="fonts/font23.fntdata"/><Relationship Id="rId38" Type="http://schemas.openxmlformats.org/officeDocument/2006/relationships/font" Target="fonts/font2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wanger, Amanda Kay Wright" userId="13d826db-e632-4962-9767-9a594c94d68c" providerId="ADAL" clId="{7A13C6F4-4FDC-4696-AF3D-1A8441AC1EB9}"/>
    <pc:docChg chg="custSel modMainMaster">
      <pc:chgData name="Swanger, Amanda Kay Wright" userId="13d826db-e632-4962-9767-9a594c94d68c" providerId="ADAL" clId="{7A13C6F4-4FDC-4696-AF3D-1A8441AC1EB9}" dt="2022-11-22T20:04:16.627" v="8"/>
      <pc:docMkLst>
        <pc:docMk/>
      </pc:docMkLst>
      <pc:sldMasterChg chg="modSp mod modSldLayout">
        <pc:chgData name="Swanger, Amanda Kay Wright" userId="13d826db-e632-4962-9767-9a594c94d68c" providerId="ADAL" clId="{7A13C6F4-4FDC-4696-AF3D-1A8441AC1EB9}" dt="2022-11-22T20:04:16.627" v="8"/>
        <pc:sldMasterMkLst>
          <pc:docMk/>
          <pc:sldMasterMk cId="3595336832" sldId="2147483708"/>
        </pc:sldMasterMkLst>
        <pc:picChg chg="mod">
          <ac:chgData name="Swanger, Amanda Kay Wright" userId="13d826db-e632-4962-9767-9a594c94d68c" providerId="ADAL" clId="{7A13C6F4-4FDC-4696-AF3D-1A8441AC1EB9}" dt="2022-11-22T20:03:31.228" v="2" actId="1076"/>
          <ac:picMkLst>
            <pc:docMk/>
            <pc:sldMasterMk cId="3595336832" sldId="2147483708"/>
            <ac:picMk id="7" creationId="{DA51542C-01D6-8430-A59C-6D9EF4AD25E1}"/>
          </ac:picMkLst>
        </pc:picChg>
        <pc:sldLayoutChg chg="addSp delSp modSp mod">
          <pc:chgData name="Swanger, Amanda Kay Wright" userId="13d826db-e632-4962-9767-9a594c94d68c" providerId="ADAL" clId="{7A13C6F4-4FDC-4696-AF3D-1A8441AC1EB9}" dt="2022-11-22T20:03:58.775" v="4"/>
          <pc:sldLayoutMkLst>
            <pc:docMk/>
            <pc:sldMasterMk cId="3595336832" sldId="2147483708"/>
            <pc:sldLayoutMk cId="2463502173" sldId="2147483709"/>
          </pc:sldLayoutMkLst>
          <pc:picChg chg="del">
            <ac:chgData name="Swanger, Amanda Kay Wright" userId="13d826db-e632-4962-9767-9a594c94d68c" providerId="ADAL" clId="{7A13C6F4-4FDC-4696-AF3D-1A8441AC1EB9}" dt="2022-11-22T20:03:54.100" v="3" actId="478"/>
            <ac:picMkLst>
              <pc:docMk/>
              <pc:sldMasterMk cId="3595336832" sldId="2147483708"/>
              <pc:sldLayoutMk cId="2463502173" sldId="2147483709"/>
              <ac:picMk id="14" creationId="{AD73CCEB-3330-22D7-56B3-766CF842A240}"/>
            </ac:picMkLst>
          </pc:picChg>
          <pc:picChg chg="add mod">
            <ac:chgData name="Swanger, Amanda Kay Wright" userId="13d826db-e632-4962-9767-9a594c94d68c" providerId="ADAL" clId="{7A13C6F4-4FDC-4696-AF3D-1A8441AC1EB9}" dt="2022-11-22T20:03:58.775" v="4"/>
            <ac:picMkLst>
              <pc:docMk/>
              <pc:sldMasterMk cId="3595336832" sldId="2147483708"/>
              <pc:sldLayoutMk cId="2463502173" sldId="2147483709"/>
              <ac:picMk id="15" creationId="{C596061D-C5C9-46FF-EA0F-B5B749049113}"/>
            </ac:picMkLst>
          </pc:picChg>
        </pc:sldLayoutChg>
        <pc:sldLayoutChg chg="addSp delSp modSp mod">
          <pc:chgData name="Swanger, Amanda Kay Wright" userId="13d826db-e632-4962-9767-9a594c94d68c" providerId="ADAL" clId="{7A13C6F4-4FDC-4696-AF3D-1A8441AC1EB9}" dt="2022-11-22T20:04:10.465" v="6"/>
          <pc:sldLayoutMkLst>
            <pc:docMk/>
            <pc:sldMasterMk cId="3595336832" sldId="2147483708"/>
            <pc:sldLayoutMk cId="2707393526" sldId="2147483723"/>
          </pc:sldLayoutMkLst>
          <pc:picChg chg="del">
            <ac:chgData name="Swanger, Amanda Kay Wright" userId="13d826db-e632-4962-9767-9a594c94d68c" providerId="ADAL" clId="{7A13C6F4-4FDC-4696-AF3D-1A8441AC1EB9}" dt="2022-11-22T20:04:07.622" v="5" actId="478"/>
            <ac:picMkLst>
              <pc:docMk/>
              <pc:sldMasterMk cId="3595336832" sldId="2147483708"/>
              <pc:sldLayoutMk cId="2707393526" sldId="2147483723"/>
              <ac:picMk id="10" creationId="{3E4A2E98-F176-AAE1-1C9B-B9617E3F6C25}"/>
            </ac:picMkLst>
          </pc:picChg>
          <pc:picChg chg="add mod">
            <ac:chgData name="Swanger, Amanda Kay Wright" userId="13d826db-e632-4962-9767-9a594c94d68c" providerId="ADAL" clId="{7A13C6F4-4FDC-4696-AF3D-1A8441AC1EB9}" dt="2022-11-22T20:04:10.465" v="6"/>
            <ac:picMkLst>
              <pc:docMk/>
              <pc:sldMasterMk cId="3595336832" sldId="2147483708"/>
              <pc:sldLayoutMk cId="2707393526" sldId="2147483723"/>
              <ac:picMk id="11" creationId="{77097D2D-72C9-8C49-6C24-01B5EED8A193}"/>
            </ac:picMkLst>
          </pc:picChg>
        </pc:sldLayoutChg>
        <pc:sldLayoutChg chg="addSp delSp modSp mod">
          <pc:chgData name="Swanger, Amanda Kay Wright" userId="13d826db-e632-4962-9767-9a594c94d68c" providerId="ADAL" clId="{7A13C6F4-4FDC-4696-AF3D-1A8441AC1EB9}" dt="2022-11-22T20:04:16.627" v="8"/>
          <pc:sldLayoutMkLst>
            <pc:docMk/>
            <pc:sldMasterMk cId="3595336832" sldId="2147483708"/>
            <pc:sldLayoutMk cId="69532377" sldId="2147483724"/>
          </pc:sldLayoutMkLst>
          <pc:picChg chg="del">
            <ac:chgData name="Swanger, Amanda Kay Wright" userId="13d826db-e632-4962-9767-9a594c94d68c" providerId="ADAL" clId="{7A13C6F4-4FDC-4696-AF3D-1A8441AC1EB9}" dt="2022-11-22T20:04:13.402" v="7" actId="478"/>
            <ac:picMkLst>
              <pc:docMk/>
              <pc:sldMasterMk cId="3595336832" sldId="2147483708"/>
              <pc:sldLayoutMk cId="69532377" sldId="2147483724"/>
              <ac:picMk id="10" creationId="{E59BD652-DCD1-BB3A-712D-AEAC2FAB83C1}"/>
            </ac:picMkLst>
          </pc:picChg>
          <pc:picChg chg="add mod">
            <ac:chgData name="Swanger, Amanda Kay Wright" userId="13d826db-e632-4962-9767-9a594c94d68c" providerId="ADAL" clId="{7A13C6F4-4FDC-4696-AF3D-1A8441AC1EB9}" dt="2022-11-22T20:04:16.627" v="8"/>
            <ac:picMkLst>
              <pc:docMk/>
              <pc:sldMasterMk cId="3595336832" sldId="2147483708"/>
              <pc:sldLayoutMk cId="69532377" sldId="2147483724"/>
              <ac:picMk id="12" creationId="{51A9A789-4BA4-71CC-8EF1-2DE8A37BD5AD}"/>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414E82-ADCD-FD47-BF65-1CB77688E5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D77275F-47EE-5D41-9AD1-87DB20B6D6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CA56EDA-A6C4-4448-81DB-D569FC06E2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9A5776-8919-4545-841A-B3D7B8C234F7}" type="slidenum">
              <a:rPr lang="en-US" smtClean="0"/>
              <a:t>‹#›</a:t>
            </a:fld>
            <a:endParaRPr lang="en-US"/>
          </a:p>
        </p:txBody>
      </p:sp>
      <p:sp>
        <p:nvSpPr>
          <p:cNvPr id="6" name="Date Placeholder 5">
            <a:extLst>
              <a:ext uri="{FF2B5EF4-FFF2-40B4-BE49-F238E27FC236}">
                <a16:creationId xmlns:a16="http://schemas.microsoft.com/office/drawing/2014/main" id="{0C9F3C12-DCB7-CE45-91CF-EA40F829F7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D61072-73DA-A04B-8A41-67DE4C728D5B}" type="datetimeFigureOut">
              <a:rPr lang="en-US" smtClean="0"/>
              <a:t>11/22/2022</a:t>
            </a:fld>
            <a:endParaRPr lang="en-US"/>
          </a:p>
        </p:txBody>
      </p:sp>
    </p:spTree>
    <p:extLst>
      <p:ext uri="{BB962C8B-B14F-4D97-AF65-F5344CB8AC3E}">
        <p14:creationId xmlns:p14="http://schemas.microsoft.com/office/powerpoint/2010/main" val="3823383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265683-8446-064B-AD30-47BA72480F7C}" type="datetimeFigureOut">
              <a:rPr lang="en-US" smtClean="0"/>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63BD6-9A76-3E42-9DF3-1D28BC75B5C8}" type="slidenum">
              <a:rPr lang="en-US" smtClean="0"/>
              <a:t>‹#›</a:t>
            </a:fld>
            <a:endParaRPr lang="en-US"/>
          </a:p>
        </p:txBody>
      </p:sp>
    </p:spTree>
    <p:extLst>
      <p:ext uri="{BB962C8B-B14F-4D97-AF65-F5344CB8AC3E}">
        <p14:creationId xmlns:p14="http://schemas.microsoft.com/office/powerpoint/2010/main" val="2570671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1</a:t>
            </a:fld>
            <a:endParaRPr lang="en-US"/>
          </a:p>
        </p:txBody>
      </p:sp>
    </p:spTree>
    <p:extLst>
      <p:ext uri="{BB962C8B-B14F-4D97-AF65-F5344CB8AC3E}">
        <p14:creationId xmlns:p14="http://schemas.microsoft.com/office/powerpoint/2010/main" val="380421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2</a:t>
            </a:fld>
            <a:endParaRPr lang="en-US"/>
          </a:p>
        </p:txBody>
      </p:sp>
    </p:spTree>
    <p:extLst>
      <p:ext uri="{BB962C8B-B14F-4D97-AF65-F5344CB8AC3E}">
        <p14:creationId xmlns:p14="http://schemas.microsoft.com/office/powerpoint/2010/main" val="378508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3</a:t>
            </a:fld>
            <a:endParaRPr lang="en-US"/>
          </a:p>
        </p:txBody>
      </p:sp>
    </p:spTree>
    <p:extLst>
      <p:ext uri="{BB962C8B-B14F-4D97-AF65-F5344CB8AC3E}">
        <p14:creationId xmlns:p14="http://schemas.microsoft.com/office/powerpoint/2010/main" val="225081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4</a:t>
            </a:fld>
            <a:endParaRPr lang="en-US"/>
          </a:p>
        </p:txBody>
      </p:sp>
    </p:spTree>
    <p:extLst>
      <p:ext uri="{BB962C8B-B14F-4D97-AF65-F5344CB8AC3E}">
        <p14:creationId xmlns:p14="http://schemas.microsoft.com/office/powerpoint/2010/main" val="150635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5</a:t>
            </a:fld>
            <a:endParaRPr lang="en-US"/>
          </a:p>
        </p:txBody>
      </p:sp>
    </p:spTree>
    <p:extLst>
      <p:ext uri="{BB962C8B-B14F-4D97-AF65-F5344CB8AC3E}">
        <p14:creationId xmlns:p14="http://schemas.microsoft.com/office/powerpoint/2010/main" val="4023572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C63BD6-9A76-3E42-9DF3-1D28BC75B5C8}" type="slidenum">
              <a:rPr lang="en-US" smtClean="0"/>
              <a:t>6</a:t>
            </a:fld>
            <a:endParaRPr lang="en-US"/>
          </a:p>
        </p:txBody>
      </p:sp>
    </p:spTree>
    <p:extLst>
      <p:ext uri="{BB962C8B-B14F-4D97-AF65-F5344CB8AC3E}">
        <p14:creationId xmlns:p14="http://schemas.microsoft.com/office/powerpoint/2010/main" val="192195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C63BD6-9A76-3E42-9DF3-1D28BC75B5C8}" type="slidenum">
              <a:rPr lang="en-US" smtClean="0"/>
              <a:t>7</a:t>
            </a:fld>
            <a:endParaRPr lang="en-US"/>
          </a:p>
        </p:txBody>
      </p:sp>
    </p:spTree>
    <p:extLst>
      <p:ext uri="{BB962C8B-B14F-4D97-AF65-F5344CB8AC3E}">
        <p14:creationId xmlns:p14="http://schemas.microsoft.com/office/powerpoint/2010/main" val="2559612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cessibility Statement">
    <p:bg>
      <p:bgPr>
        <a:solidFill>
          <a:schemeClr val="accent4"/>
        </a:solidFill>
        <a:effectLst/>
      </p:bgPr>
    </p:bg>
    <p:spTree>
      <p:nvGrpSpPr>
        <p:cNvPr id="1" name=""/>
        <p:cNvGrpSpPr/>
        <p:nvPr/>
      </p:nvGrpSpPr>
      <p:grpSpPr>
        <a:xfrm>
          <a:off x="0" y="0"/>
          <a:ext cx="0" cy="0"/>
          <a:chOff x="0" y="0"/>
          <a:chExt cx="0" cy="0"/>
        </a:xfrm>
      </p:grpSpPr>
      <p:sp>
        <p:nvSpPr>
          <p:cNvPr id="11" name="PPT Accessibility">
            <a:extLst>
              <a:ext uri="{FF2B5EF4-FFF2-40B4-BE49-F238E27FC236}">
                <a16:creationId xmlns:a16="http://schemas.microsoft.com/office/drawing/2014/main" id="{7218C6A0-FE47-3C49-9974-F3CABE12FB6E}"/>
              </a:ext>
            </a:extLst>
          </p:cNvPr>
          <p:cNvSpPr txBox="1"/>
          <p:nvPr userDrawn="1"/>
        </p:nvSpPr>
        <p:spPr>
          <a:xfrm>
            <a:off x="1943100" y="1877220"/>
            <a:ext cx="6844439" cy="1661993"/>
          </a:xfrm>
          <a:prstGeom prst="rect">
            <a:avLst/>
          </a:prstGeom>
          <a:noFill/>
        </p:spPr>
        <p:txBody>
          <a:bodyPr wrap="square" lIns="0" tIns="0" rIns="0" bIns="0" rtlCol="0">
            <a:spAutoFit/>
          </a:bodyPr>
          <a:lstStyle/>
          <a:p>
            <a:r>
              <a:rPr lang="en-US" sz="1800" dirty="0">
                <a:solidFill>
                  <a:schemeClr val="bg1"/>
                </a:solidFill>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endParaRPr lang="en-US" sz="1800" dirty="0">
              <a:solidFill>
                <a:schemeClr val="bg1"/>
              </a:solidFill>
            </a:endParaRPr>
          </a:p>
        </p:txBody>
      </p:sp>
      <p:sp>
        <p:nvSpPr>
          <p:cNvPr id="15" name="PPT Accessibility URL" descr="PPT Accessibility URL">
            <a:extLst>
              <a:ext uri="{FF2B5EF4-FFF2-40B4-BE49-F238E27FC236}">
                <a16:creationId xmlns:a16="http://schemas.microsoft.com/office/drawing/2014/main" id="{BA1A708E-CC6F-5046-B62E-67EF72C8345F}"/>
              </a:ext>
            </a:extLst>
          </p:cNvPr>
          <p:cNvSpPr>
            <a:spLocks noGrp="1"/>
          </p:cNvSpPr>
          <p:nvPr>
            <p:ph type="ctrTitle" hasCustomPrompt="1"/>
          </p:nvPr>
        </p:nvSpPr>
        <p:spPr bwMode="blackWhite">
          <a:xfrm>
            <a:off x="1943100" y="3846218"/>
            <a:ext cx="7225680" cy="505523"/>
          </a:xfrm>
          <a:prstGeom prst="rect">
            <a:avLst/>
          </a:prstGeom>
          <a:noFill/>
          <a:ln w="38100">
            <a:noFill/>
          </a:ln>
        </p:spPr>
        <p:txBody>
          <a:bodyPr wrap="square" lIns="0" tIns="0" rIns="0" bIns="0" anchor="t" anchorCtr="0">
            <a:spAutoFit/>
          </a:bodyPr>
          <a:lstStyle>
            <a:lvl1pPr algn="l">
              <a:defRPr sz="1800" b="0" i="0" cap="none" spc="0">
                <a:solidFill>
                  <a:schemeClr val="bg1"/>
                </a:solidFill>
                <a:latin typeface="Acumin Pro" panose="020B0504020202020204" pitchFamily="34" charset="77"/>
              </a:defRPr>
            </a:lvl1p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pic>
        <p:nvPicPr>
          <p:cNvPr id="20" name="Gold Triangle">
            <a:extLst>
              <a:ext uri="{FF2B5EF4-FFF2-40B4-BE49-F238E27FC236}">
                <a16:creationId xmlns:a16="http://schemas.microsoft.com/office/drawing/2014/main" id="{8FB3CDDA-E495-3748-8358-7ED0109F464A}"/>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5" y="6202177"/>
            <a:ext cx="1142268" cy="323968"/>
          </a:xfrm>
        </p:spPr>
        <p:txBody>
          <a:bodyPr/>
          <a:lstStyle>
            <a:lvl1pPr>
              <a:defRPr>
                <a:solidFill>
                  <a:schemeClr val="accent4">
                    <a:alpha val="70000"/>
                  </a:schemeClr>
                </a:solidFill>
              </a:defRPr>
            </a:lvl1pPr>
          </a:lstStyle>
          <a:p>
            <a:fld id="{049DC8E1-D369-0F48-9062-BB068AFD07CE}" type="datetime1">
              <a:rPr lang="en-US" smtClean="0"/>
              <a:pPr/>
              <a:t>11/22/2022</a:t>
            </a:fld>
            <a:endParaRPr lang="en-US" dirty="0"/>
          </a:p>
        </p:txBody>
      </p:sp>
      <p:cxnSp>
        <p:nvCxnSpPr>
          <p:cNvPr id="22" name="Line">
            <a:extLst>
              <a:ext uri="{FF2B5EF4-FFF2-40B4-BE49-F238E27FC236}">
                <a16:creationId xmlns:a16="http://schemas.microsoft.com/office/drawing/2014/main" id="{6E05FCF8-5823-9D4D-B7F3-412E5BDD4E01}"/>
              </a:ext>
            </a:extLst>
          </p:cNvPr>
          <p:cNvCxnSpPr>
            <a:cxnSpLocks/>
          </p:cNvCxnSpPr>
          <p:nvPr userDrawn="1"/>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5741884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12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43100" y="1626244"/>
            <a:ext cx="7911945" cy="1523494"/>
          </a:xfrm>
          <a:prstGeom prst="rect">
            <a:avLst/>
          </a:prstGeom>
          <a:noFill/>
          <a:ln w="38100">
            <a:noFill/>
          </a:ln>
        </p:spPr>
        <p:txBody>
          <a:bodyPr wrap="square" lIns="0" tIns="0" rIns="0" bIns="0" anchor="t" anchorCtr="0">
            <a:spAutoFit/>
          </a:bodyPr>
          <a:lstStyle>
            <a:lvl1pPr algn="l">
              <a:lnSpc>
                <a:spcPct val="80000"/>
              </a:lnSpc>
              <a:defRPr sz="60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950624" y="3990085"/>
            <a:ext cx="7096269" cy="336015"/>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11/22/2022</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5" name="Purdue Logo">
            <a:extLst>
              <a:ext uri="{FF2B5EF4-FFF2-40B4-BE49-F238E27FC236}">
                <a16:creationId xmlns:a16="http://schemas.microsoft.com/office/drawing/2014/main" id="{C596061D-C5C9-46FF-EA0F-B5B749049113}"/>
              </a:ext>
            </a:extLst>
          </p:cNvPr>
          <p:cNvPicPr>
            <a:picLocks noChangeAspect="1"/>
          </p:cNvPicPr>
          <p:nvPr userDrawn="1"/>
        </p:nvPicPr>
        <p:blipFill>
          <a:blip r:embed="rId3"/>
          <a:srcRect/>
          <a:stretch/>
        </p:blipFill>
        <p:spPr>
          <a:xfrm>
            <a:off x="509910" y="6164501"/>
            <a:ext cx="3589357" cy="382540"/>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8" pos="12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7009" y="0"/>
            <a:ext cx="11514667" cy="914400"/>
          </a:xfrm>
          <a:prstGeom prst="rect">
            <a:avLst/>
          </a:prstGeom>
        </p:spPr>
      </p:pic>
      <p:sp>
        <p:nvSpPr>
          <p:cNvPr id="2" name="Title"/>
          <p:cNvSpPr>
            <a:spLocks noGrp="1"/>
          </p:cNvSpPr>
          <p:nvPr>
            <p:ph type="ctrTitle" hasCustomPrompt="1"/>
          </p:nvPr>
        </p:nvSpPr>
        <p:spPr bwMode="blackWhite">
          <a:xfrm>
            <a:off x="1043554"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7"/>
            <a:ext cx="7321993"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950849" y="1962540"/>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10136783" y="6202177"/>
            <a:ext cx="1037760"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11/22/2022</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11206124"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32" userDrawn="1">
          <p15:clr>
            <a:srgbClr val="FBAE40"/>
          </p15:clr>
        </p15:guide>
        <p15:guide id="7" pos="1224" userDrawn="1">
          <p15:clr>
            <a:srgbClr val="FBAE40"/>
          </p15:clr>
        </p15:guide>
        <p15:guide id="8" pos="648" userDrawn="1">
          <p15:clr>
            <a:srgbClr val="FBAE40"/>
          </p15:clr>
        </p15:guide>
        <p15:guide id="9" pos="153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7009" y="0"/>
            <a:ext cx="11514667"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1043553" y="44267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043553" y="1345166"/>
            <a:ext cx="7288495"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943100"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803762" y="1920876"/>
            <a:ext cx="4837905" cy="2982913"/>
          </a:xfrm>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10049694" y="6202177"/>
            <a:ext cx="1124849"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11/22/2022</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11200667"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11213873"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648" userDrawn="1">
          <p15:clr>
            <a:srgbClr val="FBAE40"/>
          </p15:clr>
        </p15:guide>
        <p15:guide id="8" pos="12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12192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1035804" y="304800"/>
            <a:ext cx="3838891" cy="1004121"/>
          </a:xfrm>
          <a:prstGeom prst="rect">
            <a:avLst/>
          </a:prstGeom>
          <a:noFill/>
          <a:ln w="38100">
            <a:noFill/>
          </a:ln>
        </p:spPr>
        <p:txBody>
          <a:bodyPr wrap="square" lIns="0" tIns="0" rIns="0" bIns="0" anchor="t" anchorCtr="0">
            <a:spAutoFit/>
          </a:bodyPr>
          <a:lstStyle>
            <a:lvl1pPr algn="l">
              <a:defRPr sz="180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9821333" y="0"/>
            <a:ext cx="2370667"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10032276" y="6202177"/>
            <a:ext cx="1142267" cy="323968"/>
          </a:xfrm>
        </p:spPr>
        <p:txBody>
          <a:bodyPr/>
          <a:lstStyle>
            <a:lvl1pPr>
              <a:defRPr>
                <a:solidFill>
                  <a:schemeClr val="accent4">
                    <a:alpha val="70000"/>
                  </a:schemeClr>
                </a:solidFill>
              </a:defRPr>
            </a:lvl1pPr>
          </a:lstStyle>
          <a:p>
            <a:fld id="{049DC8E1-D369-0F48-9062-BB068AFD07CE}" type="datetime1">
              <a:rPr lang="en-US" smtClean="0"/>
              <a:pPr/>
              <a:t>11/22/2022</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352" userDrawn="1">
          <p15:clr>
            <a:srgbClr val="FBAE40"/>
          </p15:clr>
        </p15:guide>
        <p15:guide id="8" orient="horz" pos="192" userDrawn="1">
          <p15:clr>
            <a:srgbClr val="FBAE40"/>
          </p15:clr>
        </p15:guide>
        <p15:guide id="9" pos="6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9821333" y="0"/>
            <a:ext cx="2370667"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10154195" y="6202177"/>
            <a:ext cx="1020348" cy="323968"/>
          </a:xfrm>
        </p:spPr>
        <p:txBody>
          <a:bodyPr/>
          <a:lstStyle>
            <a:lvl1pPr>
              <a:defRPr>
                <a:solidFill>
                  <a:schemeClr val="accent4">
                    <a:alpha val="70000"/>
                  </a:schemeClr>
                </a:solidFill>
              </a:defRPr>
            </a:lvl1pPr>
          </a:lstStyle>
          <a:p>
            <a:fld id="{049DC8E1-D369-0F48-9062-BB068AFD07CE}" type="datetime1">
              <a:rPr lang="en-US" smtClean="0"/>
              <a:pPr/>
              <a:t>11/22/2022</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1" name="Purdue Logo">
            <a:extLst>
              <a:ext uri="{FF2B5EF4-FFF2-40B4-BE49-F238E27FC236}">
                <a16:creationId xmlns:a16="http://schemas.microsoft.com/office/drawing/2014/main" id="{77097D2D-72C9-8C49-6C24-01B5EED8A193}"/>
              </a:ext>
            </a:extLst>
          </p:cNvPr>
          <p:cNvPicPr>
            <a:picLocks noChangeAspect="1"/>
          </p:cNvPicPr>
          <p:nvPr userDrawn="1"/>
        </p:nvPicPr>
        <p:blipFill>
          <a:blip r:embed="rId3"/>
          <a:srcRect/>
          <a:stretch/>
        </p:blipFill>
        <p:spPr>
          <a:xfrm>
            <a:off x="509910" y="6164501"/>
            <a:ext cx="3589357" cy="382540"/>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12192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935351" y="1557666"/>
            <a:ext cx="7334529" cy="854080"/>
          </a:xfrm>
          <a:prstGeom prst="rect">
            <a:avLst/>
          </a:prstGeom>
          <a:noFill/>
          <a:ln w="38100">
            <a:noFill/>
          </a:ln>
        </p:spPr>
        <p:txBody>
          <a:bodyPr wrap="square" lIns="0" tIns="0" rIns="0" bIns="0" anchor="t" anchorCtr="0">
            <a:spAutoFit/>
          </a:bodyPr>
          <a:lstStyle>
            <a:lvl1pPr algn="l">
              <a:defRPr sz="60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959575" y="2578488"/>
            <a:ext cx="6487002" cy="1024867"/>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userDrawn="1"/>
        </p:nvPicPr>
        <p:blipFill>
          <a:blip r:embed="rId2"/>
          <a:stretch>
            <a:fillRect/>
          </a:stretch>
        </p:blipFill>
        <p:spPr>
          <a:xfrm>
            <a:off x="9956800" y="0"/>
            <a:ext cx="22352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10084526" y="6202177"/>
            <a:ext cx="1090017" cy="323968"/>
          </a:xfrm>
        </p:spPr>
        <p:txBody>
          <a:bodyPr/>
          <a:lstStyle>
            <a:lvl1pPr>
              <a:defRPr>
                <a:solidFill>
                  <a:schemeClr val="accent4">
                    <a:alpha val="70000"/>
                  </a:schemeClr>
                </a:solidFill>
              </a:defRPr>
            </a:lvl1pPr>
          </a:lstStyle>
          <a:p>
            <a:fld id="{049DC8E1-D369-0F48-9062-BB068AFD07CE}" type="datetime1">
              <a:rPr lang="en-US" smtClean="0"/>
              <a:pPr/>
              <a:t>11/22/2022</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11200667"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11206124" y="6181281"/>
            <a:ext cx="48768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2" name="Purdue Logo">
            <a:extLst>
              <a:ext uri="{FF2B5EF4-FFF2-40B4-BE49-F238E27FC236}">
                <a16:creationId xmlns:a16="http://schemas.microsoft.com/office/drawing/2014/main" id="{51A9A789-4BA4-71CC-8EF1-2DE8A37BD5AD}"/>
              </a:ext>
            </a:extLst>
          </p:cNvPr>
          <p:cNvPicPr>
            <a:picLocks noChangeAspect="1"/>
          </p:cNvPicPr>
          <p:nvPr userDrawn="1"/>
        </p:nvPicPr>
        <p:blipFill>
          <a:blip r:embed="rId3"/>
          <a:srcRect/>
          <a:stretch/>
        </p:blipFill>
        <p:spPr>
          <a:xfrm>
            <a:off x="509910" y="6164501"/>
            <a:ext cx="3589357" cy="382540"/>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928" userDrawn="1">
          <p15:clr>
            <a:srgbClr val="FBAE40"/>
          </p15:clr>
        </p15:guide>
        <p15:guide id="8" pos="12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154195" y="6202177"/>
            <a:ext cx="1020348" cy="323968"/>
          </a:xfrm>
          <a:prstGeom prst="rect">
            <a:avLst/>
          </a:prstGeom>
        </p:spPr>
        <p:txBody>
          <a:bodyPr vert="horz" lIns="91440" tIns="45720" rIns="91440" bIns="45720" rtlCol="0" anchor="ctr"/>
          <a:lstStyle>
            <a:lvl1pPr algn="r">
              <a:defRPr sz="1000" b="0" i="0">
                <a:solidFill>
                  <a:schemeClr val="bg1">
                    <a:alpha val="70000"/>
                  </a:schemeClr>
                </a:solidFill>
                <a:latin typeface="Acumin Pro" panose="020B0504020202020204" pitchFamily="34" charset="77"/>
              </a:defRPr>
            </a:lvl1pPr>
          </a:lstStyle>
          <a:p>
            <a:fld id="{E0C8DACD-4E35-4E4C-AC75-C3DE50F04E7E}" type="datetime1">
              <a:rPr lang="en-US" smtClean="0"/>
              <a:pPr/>
              <a:t>11/22/2022</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1299112" y="6181281"/>
            <a:ext cx="487680" cy="365760"/>
          </a:xfrm>
          <a:prstGeom prst="ellipse">
            <a:avLst/>
          </a:prstGeom>
          <a:noFill/>
        </p:spPr>
        <p:txBody>
          <a:bodyPr vert="horz" lIns="18288" tIns="45720" rIns="18288" bIns="45720" rtlCol="0" anchor="ctr">
            <a:noAutofit/>
          </a:bodyPr>
          <a:lstStyle>
            <a:lvl1pPr algn="ctr">
              <a:defRPr sz="100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11200667"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urdue Logo">
            <a:extLst>
              <a:ext uri="{FF2B5EF4-FFF2-40B4-BE49-F238E27FC236}">
                <a16:creationId xmlns:a16="http://schemas.microsoft.com/office/drawing/2014/main" id="{DA51542C-01D6-8430-A59C-6D9EF4AD25E1}"/>
              </a:ext>
            </a:extLst>
          </p:cNvPr>
          <p:cNvPicPr>
            <a:picLocks noChangeAspect="1"/>
          </p:cNvPicPr>
          <p:nvPr userDrawn="1"/>
        </p:nvPicPr>
        <p:blipFill>
          <a:blip r:embed="rId9"/>
          <a:srcRect/>
          <a:stretch/>
        </p:blipFill>
        <p:spPr>
          <a:xfrm>
            <a:off x="509910" y="6164501"/>
            <a:ext cx="3589357" cy="382540"/>
          </a:xfrm>
          <a:prstGeom prst="rect">
            <a:avLst/>
          </a:prstGeom>
        </p:spPr>
      </p:pic>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guide id="4"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upport.office.com/en-us/article/Make-your-PowerPoint-presentations-accessible-6f7772b2-2f33-4bd2-8ca7-dae3b2b3ef25"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PT Accessibility URL" descr="PPT Accessibility URL">
            <a:hlinkClick r:id="rId3" tooltip="Make Your PPT Accessible"/>
            <a:extLst>
              <a:ext uri="{FF2B5EF4-FFF2-40B4-BE49-F238E27FC236}">
                <a16:creationId xmlns:a16="http://schemas.microsoft.com/office/drawing/2014/main" id="{8B7B22FA-6D31-E64E-B9C8-089F3D886B4A}"/>
              </a:ext>
            </a:extLst>
          </p:cNvPr>
          <p:cNvSpPr txBox="1"/>
          <p:nvPr/>
        </p:nvSpPr>
        <p:spPr>
          <a:xfrm>
            <a:off x="1943100" y="3832745"/>
            <a:ext cx="6859937" cy="615269"/>
          </a:xfrm>
          <a:prstGeom prst="rect">
            <a:avLst/>
          </a:prstGeom>
          <a:noFill/>
        </p:spPr>
        <p:txBody>
          <a:bodyPr wrap="square" lIns="0" tIns="0" rIns="0" bIns="0" rtlCol="0">
            <a:noAutofit/>
          </a:bodyPr>
          <a:lstStyle/>
          <a:p>
            <a:r>
              <a:rPr lang="en-US" dirty="0">
                <a:solidFill>
                  <a:schemeClr val="accent1"/>
                </a:solidFill>
              </a:rPr>
              <a:t>https://</a:t>
            </a:r>
            <a:r>
              <a:rPr lang="en-US" dirty="0" err="1">
                <a:solidFill>
                  <a:schemeClr val="accent1"/>
                </a:solidFill>
              </a:rPr>
              <a:t>support.office.com</a:t>
            </a:r>
            <a:r>
              <a:rPr lang="en-US" dirty="0">
                <a:solidFill>
                  <a:schemeClr val="accent1"/>
                </a:solidFill>
              </a:rPr>
              <a:t>/</a:t>
            </a:r>
            <a:r>
              <a:rPr lang="en-US" dirty="0" err="1">
                <a:solidFill>
                  <a:schemeClr val="accent1"/>
                </a:solidFill>
              </a:rPr>
              <a:t>en</a:t>
            </a:r>
            <a:r>
              <a:rPr lang="en-US" dirty="0">
                <a:solidFill>
                  <a:schemeClr val="accent1"/>
                </a:solidFill>
              </a:rPr>
              <a:t>-us/article/Make-your-PowerPoint-presentations-accessible-6f7772b2-2f33-4bd2-8ca7-dae3b2b3ef25</a:t>
            </a:r>
          </a:p>
        </p:txBody>
      </p:sp>
      <p:sp>
        <p:nvSpPr>
          <p:cNvPr id="2" name="Date">
            <a:extLst>
              <a:ext uri="{FF2B5EF4-FFF2-40B4-BE49-F238E27FC236}">
                <a16:creationId xmlns:a16="http://schemas.microsoft.com/office/drawing/2014/main" id="{47D58BE6-14B5-9C44-823D-A0CD72F52380}"/>
              </a:ext>
            </a:extLst>
          </p:cNvPr>
          <p:cNvSpPr>
            <a:spLocks noGrp="1"/>
          </p:cNvSpPr>
          <p:nvPr>
            <p:ph type="dt" sz="half" idx="10"/>
          </p:nvPr>
        </p:nvSpPr>
        <p:spPr>
          <a:xfrm>
            <a:off x="10032275" y="6202177"/>
            <a:ext cx="1142268" cy="323968"/>
          </a:xfrm>
        </p:spPr>
        <p:txBody>
          <a:bodyPr/>
          <a:lstStyle/>
          <a:p>
            <a:fld id="{049DC8E1-D369-0F48-9062-BB068AFD07CE}" type="datetime1">
              <a:rPr lang="en-US" smtClean="0"/>
              <a:pPr/>
              <a:t>11/22/2022</a:t>
            </a:fld>
            <a:endParaRPr lang="en-US" dirty="0"/>
          </a:p>
        </p:txBody>
      </p:sp>
      <p:sp>
        <p:nvSpPr>
          <p:cNvPr id="3" name="Slide Number">
            <a:extLst>
              <a:ext uri="{FF2B5EF4-FFF2-40B4-BE49-F238E27FC236}">
                <a16:creationId xmlns:a16="http://schemas.microsoft.com/office/drawing/2014/main" id="{136DE25F-C5BE-D242-A236-23CAD8000F95}"/>
              </a:ext>
            </a:extLst>
          </p:cNvPr>
          <p:cNvSpPr>
            <a:spLocks noGrp="1"/>
          </p:cNvSpPr>
          <p:nvPr>
            <p:ph type="sldNum" sz="quarter" idx="12"/>
          </p:nvPr>
        </p:nvSpPr>
        <p:spPr>
          <a:xfrm>
            <a:off x="11206124" y="6181281"/>
            <a:ext cx="487680" cy="365760"/>
          </a:xfrm>
        </p:spPr>
        <p:txBody>
          <a:bodyPr/>
          <a:lstStyle/>
          <a:p>
            <a:fld id="{8A7A6979-0714-4377-B894-6BE4C2D6E202}" type="slidenum">
              <a:rPr lang="en-US" smtClean="0"/>
              <a:pPr/>
              <a:t>1</a:t>
            </a:fld>
            <a:endParaRPr lang="en-US" dirty="0"/>
          </a:p>
        </p:txBody>
      </p:sp>
    </p:spTree>
    <p:extLst>
      <p:ext uri="{BB962C8B-B14F-4D97-AF65-F5344CB8AC3E}">
        <p14:creationId xmlns:p14="http://schemas.microsoft.com/office/powerpoint/2010/main" val="314783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C6DAED2-C73D-2443-84E6-FD89A1066655}"/>
              </a:ext>
            </a:extLst>
          </p:cNvPr>
          <p:cNvSpPr>
            <a:spLocks noGrp="1"/>
          </p:cNvSpPr>
          <p:nvPr>
            <p:ph type="ctrTitle"/>
          </p:nvPr>
        </p:nvSpPr>
        <p:spPr>
          <a:xfrm>
            <a:off x="1943100" y="1626244"/>
            <a:ext cx="7911945" cy="1523494"/>
          </a:xfrm>
        </p:spPr>
        <p:txBody>
          <a:bodyPr/>
          <a:lstStyle/>
          <a:p>
            <a:r>
              <a:rPr lang="en-US" dirty="0"/>
              <a:t>Title Slide </a:t>
            </a:r>
            <a:r>
              <a:rPr lang="en-US" dirty="0" err="1"/>
              <a:t>Acumin</a:t>
            </a:r>
            <a:r>
              <a:rPr lang="en-US" dirty="0"/>
              <a:t> Pro Extra Cond Bold Italic 60</a:t>
            </a:r>
          </a:p>
        </p:txBody>
      </p:sp>
      <p:sp>
        <p:nvSpPr>
          <p:cNvPr id="3" name="Subtitle">
            <a:extLst>
              <a:ext uri="{FF2B5EF4-FFF2-40B4-BE49-F238E27FC236}">
                <a16:creationId xmlns:a16="http://schemas.microsoft.com/office/drawing/2014/main" id="{4021E30B-3F73-3D4B-B22E-DFCD13F0982C}"/>
              </a:ext>
            </a:extLst>
          </p:cNvPr>
          <p:cNvSpPr>
            <a:spLocks noGrp="1"/>
          </p:cNvSpPr>
          <p:nvPr>
            <p:ph type="subTitle" idx="1"/>
          </p:nvPr>
        </p:nvSpPr>
        <p:spPr>
          <a:xfrm>
            <a:off x="1950624" y="3990085"/>
            <a:ext cx="7096269" cy="338554"/>
          </a:xfrm>
        </p:spPr>
        <p:txBody>
          <a:bodyPr/>
          <a:lstStyle/>
          <a:p>
            <a:r>
              <a:rPr lang="en-US" dirty="0"/>
              <a:t>Subtitle </a:t>
            </a:r>
            <a:r>
              <a:rPr lang="en-US" dirty="0" err="1"/>
              <a:t>Acumin</a:t>
            </a:r>
            <a:r>
              <a:rPr lang="en-US" dirty="0"/>
              <a:t> Pro Semi Cond Bold 22 </a:t>
            </a:r>
            <a:r>
              <a:rPr lang="en-US" dirty="0" err="1"/>
              <a:t>pt</a:t>
            </a:r>
            <a:endParaRPr lang="en-US" dirty="0"/>
          </a:p>
        </p:txBody>
      </p:sp>
      <p:sp>
        <p:nvSpPr>
          <p:cNvPr id="4" name="Date">
            <a:extLst>
              <a:ext uri="{FF2B5EF4-FFF2-40B4-BE49-F238E27FC236}">
                <a16:creationId xmlns:a16="http://schemas.microsoft.com/office/drawing/2014/main" id="{4EEC893F-2E6E-8648-8011-345CAE3441CC}"/>
              </a:ext>
            </a:extLst>
          </p:cNvPr>
          <p:cNvSpPr>
            <a:spLocks noGrp="1"/>
          </p:cNvSpPr>
          <p:nvPr>
            <p:ph type="dt" sz="half" idx="10"/>
          </p:nvPr>
        </p:nvSpPr>
        <p:spPr/>
        <p:txBody>
          <a:bodyPr/>
          <a:lstStyle/>
          <a:p>
            <a:fld id="{049DC8E1-D369-0F48-9062-BB068AFD07CE}" type="datetime1">
              <a:rPr lang="en-US" smtClean="0"/>
              <a:pPr/>
              <a:t>11/22/2022</a:t>
            </a:fld>
            <a:endParaRPr lang="en-US" dirty="0"/>
          </a:p>
        </p:txBody>
      </p:sp>
      <p:sp>
        <p:nvSpPr>
          <p:cNvPr id="5" name="Slide Number">
            <a:extLst>
              <a:ext uri="{FF2B5EF4-FFF2-40B4-BE49-F238E27FC236}">
                <a16:creationId xmlns:a16="http://schemas.microsoft.com/office/drawing/2014/main" id="{BC6C36F4-D49A-904E-968D-C3A9784ABFE4}"/>
              </a:ext>
            </a:extLst>
          </p:cNvPr>
          <p:cNvSpPr>
            <a:spLocks noGrp="1"/>
          </p:cNvSpPr>
          <p:nvPr>
            <p:ph type="sldNum" sz="quarter" idx="12"/>
          </p:nvPr>
        </p:nvSpPr>
        <p:spPr>
          <a:xfrm>
            <a:off x="11213873" y="6181281"/>
            <a:ext cx="487680" cy="365760"/>
          </a:xfrm>
        </p:spPr>
        <p:txBody>
          <a:bodyPr/>
          <a:lstStyle/>
          <a:p>
            <a:fld id="{8A7A6979-0714-4377-B894-6BE4C2D6E202}" type="slidenum">
              <a:rPr lang="en-US" smtClean="0"/>
              <a:pPr/>
              <a:t>2</a:t>
            </a:fld>
            <a:endParaRPr lang="en-US" dirty="0"/>
          </a:p>
        </p:txBody>
      </p:sp>
      <p:pic>
        <p:nvPicPr>
          <p:cNvPr id="6" name="Purdue CoBrand" descr="Purdue CoBrand">
            <a:extLst>
              <a:ext uri="{FF2B5EF4-FFF2-40B4-BE49-F238E27FC236}">
                <a16:creationId xmlns:a16="http://schemas.microsoft.com/office/drawing/2014/main" id="{559D0084-8A3C-9341-A16E-D2A25A6F52DB}"/>
              </a:ext>
            </a:extLst>
          </p:cNvPr>
          <p:cNvPicPr>
            <a:picLocks noChangeAspect="1"/>
          </p:cNvPicPr>
          <p:nvPr/>
        </p:nvPicPr>
        <p:blipFill>
          <a:blip r:embed="rId3"/>
          <a:srcRect/>
          <a:stretch/>
        </p:blipFill>
        <p:spPr>
          <a:xfrm>
            <a:off x="1071700" y="5981517"/>
            <a:ext cx="4349081" cy="460491"/>
          </a:xfrm>
          <a:prstGeom prst="rect">
            <a:avLst/>
          </a:prstGeom>
        </p:spPr>
      </p:pic>
    </p:spTree>
    <p:extLst>
      <p:ext uri="{BB962C8B-B14F-4D97-AF65-F5344CB8AC3E}">
        <p14:creationId xmlns:p14="http://schemas.microsoft.com/office/powerpoint/2010/main" val="266474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157B785B-7419-6444-8F7C-456DADFC9CDE}"/>
              </a:ext>
            </a:extLst>
          </p:cNvPr>
          <p:cNvSpPr>
            <a:spLocks noGrp="1"/>
          </p:cNvSpPr>
          <p:nvPr>
            <p:ph type="ctrTitle"/>
          </p:nvPr>
        </p:nvSpPr>
        <p:spPr/>
        <p:txBody>
          <a:bodyPr/>
          <a:lstStyle/>
          <a:p>
            <a:r>
              <a:rPr lang="en-US" dirty="0"/>
              <a:t>Title </a:t>
            </a:r>
            <a:r>
              <a:rPr lang="en-US" dirty="0" err="1"/>
              <a:t>Acumin</a:t>
            </a:r>
            <a:r>
              <a:rPr lang="en-US" dirty="0"/>
              <a:t> Pro Extra Cond Bold Italic 36 </a:t>
            </a:r>
            <a:r>
              <a:rPr lang="en-US" dirty="0" err="1"/>
              <a:t>pt</a:t>
            </a:r>
            <a:endParaRPr lang="en-US" dirty="0"/>
          </a:p>
        </p:txBody>
      </p:sp>
      <p:sp>
        <p:nvSpPr>
          <p:cNvPr id="3" name="Subtitle">
            <a:extLst>
              <a:ext uri="{FF2B5EF4-FFF2-40B4-BE49-F238E27FC236}">
                <a16:creationId xmlns:a16="http://schemas.microsoft.com/office/drawing/2014/main" id="{9A551606-6DE1-BD45-B8A4-1DCA2AC5D6EC}"/>
              </a:ext>
            </a:extLst>
          </p:cNvPr>
          <p:cNvSpPr>
            <a:spLocks noGrp="1"/>
          </p:cNvSpPr>
          <p:nvPr>
            <p:ph type="subTitle" idx="1"/>
          </p:nvPr>
        </p:nvSpPr>
        <p:spPr>
          <a:xfrm>
            <a:off x="1043553" y="1345167"/>
            <a:ext cx="7321993" cy="338554"/>
          </a:xfrm>
        </p:spPr>
        <p:txBody>
          <a:bodyPr/>
          <a:lstStyle/>
          <a:p>
            <a:r>
              <a:rPr lang="en-US" dirty="0"/>
              <a:t>Subhead </a:t>
            </a:r>
            <a:r>
              <a:rPr lang="en-US" dirty="0" err="1"/>
              <a:t>Acumin</a:t>
            </a:r>
            <a:r>
              <a:rPr lang="en-US" dirty="0"/>
              <a:t> Pro Semi Cond Bold 22 </a:t>
            </a:r>
            <a:r>
              <a:rPr lang="en-US" dirty="0" err="1"/>
              <a:t>pt</a:t>
            </a:r>
            <a:endParaRPr lang="en-US" dirty="0"/>
          </a:p>
        </p:txBody>
      </p:sp>
      <p:sp>
        <p:nvSpPr>
          <p:cNvPr id="4" name="Body Text">
            <a:extLst>
              <a:ext uri="{FF2B5EF4-FFF2-40B4-BE49-F238E27FC236}">
                <a16:creationId xmlns:a16="http://schemas.microsoft.com/office/drawing/2014/main" id="{1D37C11B-143A-F242-BB46-7995C2A2FD98}"/>
              </a:ext>
            </a:extLst>
          </p:cNvPr>
          <p:cNvSpPr>
            <a:spLocks noGrp="1"/>
          </p:cNvSpPr>
          <p:nvPr>
            <p:ph type="body" sz="quarter" idx="14"/>
          </p:nvPr>
        </p:nvSpPr>
        <p:spPr/>
        <p:txBody>
          <a:body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p:txBody>
      </p:sp>
      <p:sp>
        <p:nvSpPr>
          <p:cNvPr id="5" name="Date">
            <a:extLst>
              <a:ext uri="{FF2B5EF4-FFF2-40B4-BE49-F238E27FC236}">
                <a16:creationId xmlns:a16="http://schemas.microsoft.com/office/drawing/2014/main" id="{A89144A8-6334-C146-B40F-BF5885E42CD8}"/>
              </a:ext>
            </a:extLst>
          </p:cNvPr>
          <p:cNvSpPr>
            <a:spLocks noGrp="1"/>
          </p:cNvSpPr>
          <p:nvPr>
            <p:ph type="dt" sz="half" idx="2"/>
          </p:nvPr>
        </p:nvSpPr>
        <p:spPr/>
        <p:txBody>
          <a:bodyPr/>
          <a:lstStyle/>
          <a:p>
            <a:fld id="{E0C8DACD-4E35-4E4C-AC75-C3DE50F04E7E}" type="datetime1">
              <a:rPr lang="en-US" smtClean="0"/>
              <a:pPr/>
              <a:t>11/22/2022</a:t>
            </a:fld>
            <a:endParaRPr lang="en-US" dirty="0"/>
          </a:p>
        </p:txBody>
      </p:sp>
      <p:sp>
        <p:nvSpPr>
          <p:cNvPr id="6" name="Slide Number">
            <a:extLst>
              <a:ext uri="{FF2B5EF4-FFF2-40B4-BE49-F238E27FC236}">
                <a16:creationId xmlns:a16="http://schemas.microsoft.com/office/drawing/2014/main" id="{F12AC305-62D1-0B42-86B3-CE1813F5523B}"/>
              </a:ext>
            </a:extLst>
          </p:cNvPr>
          <p:cNvSpPr>
            <a:spLocks noGrp="1"/>
          </p:cNvSpPr>
          <p:nvPr>
            <p:ph type="sldNum" sz="quarter" idx="4"/>
          </p:nvPr>
        </p:nvSpPr>
        <p:spPr/>
        <p:txBody>
          <a:bodyPr/>
          <a:lstStyle/>
          <a:p>
            <a:fld id="{8A7A6979-0714-4377-B894-6BE4C2D6E202}" type="slidenum">
              <a:rPr lang="en-US" smtClean="0"/>
              <a:pPr/>
              <a:t>3</a:t>
            </a:fld>
            <a:endParaRPr lang="en-US" dirty="0"/>
          </a:p>
        </p:txBody>
      </p:sp>
      <p:pic>
        <p:nvPicPr>
          <p:cNvPr id="7" name="Purdue CoBrand" descr="Purdue CoBrand">
            <a:extLst>
              <a:ext uri="{FF2B5EF4-FFF2-40B4-BE49-F238E27FC236}">
                <a16:creationId xmlns:a16="http://schemas.microsoft.com/office/drawing/2014/main" id="{B04CA596-179E-E943-8472-9B73E5800F7B}"/>
              </a:ext>
            </a:extLst>
          </p:cNvPr>
          <p:cNvPicPr>
            <a:picLocks noChangeAspect="1"/>
          </p:cNvPicPr>
          <p:nvPr/>
        </p:nvPicPr>
        <p:blipFill>
          <a:blip r:embed="rId3"/>
          <a:srcRect/>
          <a:stretch/>
        </p:blipFill>
        <p:spPr>
          <a:xfrm>
            <a:off x="1071700" y="5981517"/>
            <a:ext cx="4349081" cy="460491"/>
          </a:xfrm>
          <a:prstGeom prst="rect">
            <a:avLst/>
          </a:prstGeom>
        </p:spPr>
      </p:pic>
    </p:spTree>
    <p:extLst>
      <p:ext uri="{BB962C8B-B14F-4D97-AF65-F5344CB8AC3E}">
        <p14:creationId xmlns:p14="http://schemas.microsoft.com/office/powerpoint/2010/main" val="362382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A2D7D9-A500-2A47-82CF-D26789F6ABE1}"/>
              </a:ext>
            </a:extLst>
          </p:cNvPr>
          <p:cNvSpPr>
            <a:spLocks noGrp="1"/>
          </p:cNvSpPr>
          <p:nvPr>
            <p:ph type="ctrTitle"/>
          </p:nvPr>
        </p:nvSpPr>
        <p:spPr/>
        <p:txBody>
          <a:bodyPr/>
          <a:lstStyle/>
          <a:p>
            <a:r>
              <a:rPr lang="en-US" dirty="0"/>
              <a:t>Title </a:t>
            </a:r>
            <a:r>
              <a:rPr lang="en-US" dirty="0" err="1"/>
              <a:t>Acumin</a:t>
            </a:r>
            <a:r>
              <a:rPr lang="en-US" dirty="0"/>
              <a:t> Pro Extra Cond Bold Italic 36 </a:t>
            </a:r>
            <a:r>
              <a:rPr lang="en-US" dirty="0" err="1"/>
              <a:t>pt</a:t>
            </a:r>
            <a:endParaRPr lang="en-US" dirty="0"/>
          </a:p>
        </p:txBody>
      </p:sp>
      <p:sp>
        <p:nvSpPr>
          <p:cNvPr id="3" name="Subtitle">
            <a:extLst>
              <a:ext uri="{FF2B5EF4-FFF2-40B4-BE49-F238E27FC236}">
                <a16:creationId xmlns:a16="http://schemas.microsoft.com/office/drawing/2014/main" id="{6A848514-8C09-474A-92D2-7BDFD34F716F}"/>
              </a:ext>
            </a:extLst>
          </p:cNvPr>
          <p:cNvSpPr>
            <a:spLocks noGrp="1"/>
          </p:cNvSpPr>
          <p:nvPr>
            <p:ph type="subTitle" idx="1"/>
          </p:nvPr>
        </p:nvSpPr>
        <p:spPr>
          <a:xfrm>
            <a:off x="1043553" y="1345166"/>
            <a:ext cx="7288495" cy="338554"/>
          </a:xfrm>
        </p:spPr>
        <p:txBody>
          <a:bodyPr/>
          <a:lstStyle/>
          <a:p>
            <a:r>
              <a:rPr lang="en-US" dirty="0"/>
              <a:t>Subhead </a:t>
            </a:r>
            <a:r>
              <a:rPr lang="en-US" dirty="0" err="1"/>
              <a:t>Acumin</a:t>
            </a:r>
            <a:r>
              <a:rPr lang="en-US" dirty="0"/>
              <a:t> Pro Semi Cond Bold 22 </a:t>
            </a:r>
            <a:r>
              <a:rPr lang="en-US" dirty="0" err="1"/>
              <a:t>pt</a:t>
            </a:r>
            <a:endParaRPr lang="en-US" dirty="0"/>
          </a:p>
        </p:txBody>
      </p:sp>
      <p:sp>
        <p:nvSpPr>
          <p:cNvPr id="4" name="Body Text">
            <a:extLst>
              <a:ext uri="{FF2B5EF4-FFF2-40B4-BE49-F238E27FC236}">
                <a16:creationId xmlns:a16="http://schemas.microsoft.com/office/drawing/2014/main" id="{DC145CD9-0814-B14D-AC00-49E2D2CE7D96}"/>
              </a:ext>
            </a:extLst>
          </p:cNvPr>
          <p:cNvSpPr>
            <a:spLocks noGrp="1"/>
          </p:cNvSpPr>
          <p:nvPr>
            <p:ph type="body" sz="quarter" idx="14"/>
          </p:nvPr>
        </p:nvSpPr>
        <p:spPr/>
        <p:txBody>
          <a:body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lvl="0">
              <a:defRPr/>
            </a:pPr>
            <a:r>
              <a:rPr lang="en-US" dirty="0"/>
              <a:t>Bulleted copy. </a:t>
            </a:r>
            <a:r>
              <a:rPr lang="en-US" dirty="0" err="1"/>
              <a:t>Acumin</a:t>
            </a:r>
            <a:r>
              <a:rPr lang="en-US" dirty="0"/>
              <a:t> Pro Reg 18 pt. Keep it short with bite-size chunks of information.</a:t>
            </a:r>
          </a:p>
        </p:txBody>
      </p:sp>
      <p:sp>
        <p:nvSpPr>
          <p:cNvPr id="5" name="Picture or Chart">
            <a:extLst>
              <a:ext uri="{FF2B5EF4-FFF2-40B4-BE49-F238E27FC236}">
                <a16:creationId xmlns:a16="http://schemas.microsoft.com/office/drawing/2014/main" id="{70C0FC20-65BB-B945-B2BE-73D28F4D84FF}"/>
              </a:ext>
            </a:extLst>
          </p:cNvPr>
          <p:cNvSpPr>
            <a:spLocks noGrp="1"/>
          </p:cNvSpPr>
          <p:nvPr>
            <p:ph sz="quarter" idx="13"/>
          </p:nvPr>
        </p:nvSpPr>
        <p:spPr>
          <a:xfrm>
            <a:off x="6912244" y="1920876"/>
            <a:ext cx="4591333" cy="2982913"/>
          </a:xfrm>
        </p:spPr>
        <p:txBody>
          <a:bodyPr/>
          <a:lstStyle/>
          <a:p>
            <a:endParaRPr lang="en-US" dirty="0"/>
          </a:p>
        </p:txBody>
      </p:sp>
      <p:sp>
        <p:nvSpPr>
          <p:cNvPr id="6" name="Date">
            <a:extLst>
              <a:ext uri="{FF2B5EF4-FFF2-40B4-BE49-F238E27FC236}">
                <a16:creationId xmlns:a16="http://schemas.microsoft.com/office/drawing/2014/main" id="{21019431-9B99-5843-A9A4-0370000D39E2}"/>
              </a:ext>
            </a:extLst>
          </p:cNvPr>
          <p:cNvSpPr>
            <a:spLocks noGrp="1"/>
          </p:cNvSpPr>
          <p:nvPr>
            <p:ph type="dt" sz="half" idx="2"/>
          </p:nvPr>
        </p:nvSpPr>
        <p:spPr/>
        <p:txBody>
          <a:bodyPr/>
          <a:lstStyle/>
          <a:p>
            <a:fld id="{E0C8DACD-4E35-4E4C-AC75-C3DE50F04E7E}" type="datetime1">
              <a:rPr lang="en-US" smtClean="0"/>
              <a:pPr/>
              <a:t>11/22/2022</a:t>
            </a:fld>
            <a:endParaRPr lang="en-US" dirty="0"/>
          </a:p>
        </p:txBody>
      </p:sp>
      <p:sp>
        <p:nvSpPr>
          <p:cNvPr id="7" name="Slide Number">
            <a:extLst>
              <a:ext uri="{FF2B5EF4-FFF2-40B4-BE49-F238E27FC236}">
                <a16:creationId xmlns:a16="http://schemas.microsoft.com/office/drawing/2014/main" id="{361A6DE1-C3E0-2141-AA64-FC84F35B0648}"/>
              </a:ext>
            </a:extLst>
          </p:cNvPr>
          <p:cNvSpPr>
            <a:spLocks noGrp="1"/>
          </p:cNvSpPr>
          <p:nvPr>
            <p:ph type="sldNum" sz="quarter" idx="4"/>
          </p:nvPr>
        </p:nvSpPr>
        <p:spPr/>
        <p:txBody>
          <a:bodyPr/>
          <a:lstStyle/>
          <a:p>
            <a:fld id="{8A7A6979-0714-4377-B894-6BE4C2D6E202}" type="slidenum">
              <a:rPr lang="en-US" smtClean="0"/>
              <a:pPr/>
              <a:t>4</a:t>
            </a:fld>
            <a:endParaRPr lang="en-US" dirty="0"/>
          </a:p>
        </p:txBody>
      </p:sp>
      <p:pic>
        <p:nvPicPr>
          <p:cNvPr id="8" name="Purdue CoBrand" descr="Purdue CoBrand">
            <a:extLst>
              <a:ext uri="{FF2B5EF4-FFF2-40B4-BE49-F238E27FC236}">
                <a16:creationId xmlns:a16="http://schemas.microsoft.com/office/drawing/2014/main" id="{B65B9F81-B84F-E543-A97B-4A5122EE1278}"/>
              </a:ext>
            </a:extLst>
          </p:cNvPr>
          <p:cNvPicPr>
            <a:picLocks noChangeAspect="1"/>
          </p:cNvPicPr>
          <p:nvPr/>
        </p:nvPicPr>
        <p:blipFill>
          <a:blip r:embed="rId3"/>
          <a:srcRect/>
          <a:stretch/>
        </p:blipFill>
        <p:spPr>
          <a:xfrm>
            <a:off x="1071700" y="5981517"/>
            <a:ext cx="4349081" cy="460491"/>
          </a:xfrm>
          <a:prstGeom prst="rect">
            <a:avLst/>
          </a:prstGeom>
        </p:spPr>
      </p:pic>
    </p:spTree>
    <p:extLst>
      <p:ext uri="{BB962C8B-B14F-4D97-AF65-F5344CB8AC3E}">
        <p14:creationId xmlns:p14="http://schemas.microsoft.com/office/powerpoint/2010/main" val="314975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descr="Picture Description">
            <a:extLst>
              <a:ext uri="{FF2B5EF4-FFF2-40B4-BE49-F238E27FC236}">
                <a16:creationId xmlns:a16="http://schemas.microsoft.com/office/drawing/2014/main" id="{743B5515-37CF-1841-9F7A-6E8E043F7E78}"/>
              </a:ext>
            </a:extLst>
          </p:cNvPr>
          <p:cNvSpPr>
            <a:spLocks noGrp="1"/>
          </p:cNvSpPr>
          <p:nvPr>
            <p:ph type="pic" sz="quarter" idx="13"/>
          </p:nvPr>
        </p:nvSpPr>
        <p:spPr/>
      </p:sp>
      <p:sp>
        <p:nvSpPr>
          <p:cNvPr id="3" name="Photo Caption">
            <a:extLst>
              <a:ext uri="{FF2B5EF4-FFF2-40B4-BE49-F238E27FC236}">
                <a16:creationId xmlns:a16="http://schemas.microsoft.com/office/drawing/2014/main" id="{4CB3860C-DEA2-CF4C-B2AF-2713BED0B87E}"/>
              </a:ext>
            </a:extLst>
          </p:cNvPr>
          <p:cNvSpPr>
            <a:spLocks noGrp="1"/>
          </p:cNvSpPr>
          <p:nvPr>
            <p:ph type="ctrTitle"/>
          </p:nvPr>
        </p:nvSpPr>
        <p:spPr>
          <a:xfrm>
            <a:off x="1036449" y="304800"/>
            <a:ext cx="3564215" cy="1004121"/>
          </a:xfrm>
        </p:spPr>
        <p:txBody>
          <a:bodyPr/>
          <a:lstStyle/>
          <a:p>
            <a:r>
              <a:rPr lang="en-US" dirty="0"/>
              <a:t>Brief photo caption. Place in top left or right corner. </a:t>
            </a:r>
            <a:r>
              <a:rPr lang="en-US" dirty="0" err="1"/>
              <a:t>Acumin</a:t>
            </a:r>
            <a:r>
              <a:rPr lang="en-US" dirty="0"/>
              <a:t> Pro Bold 18 pt. Make text black or white for legibility.</a:t>
            </a:r>
          </a:p>
        </p:txBody>
      </p:sp>
      <p:sp>
        <p:nvSpPr>
          <p:cNvPr id="4" name="Date">
            <a:extLst>
              <a:ext uri="{FF2B5EF4-FFF2-40B4-BE49-F238E27FC236}">
                <a16:creationId xmlns:a16="http://schemas.microsoft.com/office/drawing/2014/main" id="{6BC802ED-10E7-9B41-9557-720E7B79105A}"/>
              </a:ext>
            </a:extLst>
          </p:cNvPr>
          <p:cNvSpPr>
            <a:spLocks noGrp="1"/>
          </p:cNvSpPr>
          <p:nvPr>
            <p:ph type="dt" sz="half" idx="10"/>
          </p:nvPr>
        </p:nvSpPr>
        <p:spPr/>
        <p:txBody>
          <a:bodyPr/>
          <a:lstStyle/>
          <a:p>
            <a:fld id="{049DC8E1-D369-0F48-9062-BB068AFD07CE}" type="datetime1">
              <a:rPr lang="en-US" smtClean="0"/>
              <a:pPr/>
              <a:t>11/22/2022</a:t>
            </a:fld>
            <a:endParaRPr lang="en-US" dirty="0"/>
          </a:p>
        </p:txBody>
      </p:sp>
      <p:sp>
        <p:nvSpPr>
          <p:cNvPr id="5" name="Slide Number">
            <a:extLst>
              <a:ext uri="{FF2B5EF4-FFF2-40B4-BE49-F238E27FC236}">
                <a16:creationId xmlns:a16="http://schemas.microsoft.com/office/drawing/2014/main" id="{019CECEF-3D58-B441-9BA4-BF0327D61180}"/>
              </a:ext>
            </a:extLst>
          </p:cNvPr>
          <p:cNvSpPr>
            <a:spLocks noGrp="1"/>
          </p:cNvSpPr>
          <p:nvPr>
            <p:ph type="sldNum" sz="quarter" idx="12"/>
          </p:nvPr>
        </p:nvSpPr>
        <p:spPr/>
        <p:txBody>
          <a:bodyPr/>
          <a:lstStyle/>
          <a:p>
            <a:fld id="{8A7A6979-0714-4377-B894-6BE4C2D6E202}" type="slidenum">
              <a:rPr lang="en-US" smtClean="0"/>
              <a:pPr/>
              <a:t>5</a:t>
            </a:fld>
            <a:endParaRPr lang="en-US" dirty="0"/>
          </a:p>
        </p:txBody>
      </p:sp>
      <p:pic>
        <p:nvPicPr>
          <p:cNvPr id="7" name="Purdue CoBrand" descr="Purdue CoBrand">
            <a:extLst>
              <a:ext uri="{FF2B5EF4-FFF2-40B4-BE49-F238E27FC236}">
                <a16:creationId xmlns:a16="http://schemas.microsoft.com/office/drawing/2014/main" id="{FA96155D-2FF5-E346-8863-AA4A3E508FEE}"/>
              </a:ext>
            </a:extLst>
          </p:cNvPr>
          <p:cNvPicPr>
            <a:picLocks noChangeAspect="1"/>
          </p:cNvPicPr>
          <p:nvPr/>
        </p:nvPicPr>
        <p:blipFill>
          <a:blip r:embed="rId3"/>
          <a:srcRect/>
          <a:stretch/>
        </p:blipFill>
        <p:spPr>
          <a:xfrm>
            <a:off x="1071700" y="5981517"/>
            <a:ext cx="4349081" cy="460491"/>
          </a:xfrm>
          <a:prstGeom prst="rect">
            <a:avLst/>
          </a:prstGeom>
        </p:spPr>
      </p:pic>
    </p:spTree>
    <p:extLst>
      <p:ext uri="{BB962C8B-B14F-4D97-AF65-F5344CB8AC3E}">
        <p14:creationId xmlns:p14="http://schemas.microsoft.com/office/powerpoint/2010/main" val="604482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5FE40C7-BC0B-F34A-A2BE-61620CFD36AF}"/>
              </a:ext>
            </a:extLst>
          </p:cNvPr>
          <p:cNvSpPr>
            <a:spLocks noGrp="1"/>
          </p:cNvSpPr>
          <p:nvPr>
            <p:ph type="ctrTitle"/>
          </p:nvPr>
        </p:nvSpPr>
        <p:spPr/>
        <p:txBody>
          <a:bodyPr/>
          <a:lstStyle/>
          <a:p>
            <a:r>
              <a:rPr lang="en-US" dirty="0">
                <a:latin typeface="United Sans Rg Md" pitchFamily="50" charset="0"/>
              </a:rPr>
              <a:t>123</a:t>
            </a:r>
          </a:p>
        </p:txBody>
      </p:sp>
      <p:sp>
        <p:nvSpPr>
          <p:cNvPr id="3" name="Subtitle">
            <a:extLst>
              <a:ext uri="{FF2B5EF4-FFF2-40B4-BE49-F238E27FC236}">
                <a16:creationId xmlns:a16="http://schemas.microsoft.com/office/drawing/2014/main" id="{1AD992F9-30A9-E64B-A6C3-8EE29DCD6203}"/>
              </a:ext>
            </a:extLst>
          </p:cNvPr>
          <p:cNvSpPr>
            <a:spLocks noGrp="1"/>
          </p:cNvSpPr>
          <p:nvPr>
            <p:ph type="subTitle" idx="1"/>
          </p:nvPr>
        </p:nvSpPr>
        <p:spPr>
          <a:xfrm>
            <a:off x="2648276" y="2706475"/>
            <a:ext cx="6895463" cy="553998"/>
          </a:xfrm>
        </p:spPr>
        <p:txBody>
          <a:bodyPr/>
          <a:lstStyle/>
          <a:p>
            <a:r>
              <a:rPr lang="en-US" dirty="0"/>
              <a:t>TOPIC OR TITLE</a:t>
            </a:r>
          </a:p>
        </p:txBody>
      </p:sp>
      <p:sp>
        <p:nvSpPr>
          <p:cNvPr id="4" name="Body Text">
            <a:extLst>
              <a:ext uri="{FF2B5EF4-FFF2-40B4-BE49-F238E27FC236}">
                <a16:creationId xmlns:a16="http://schemas.microsoft.com/office/drawing/2014/main" id="{D088CA72-1360-7448-905E-7ABEEE54361F}"/>
              </a:ext>
            </a:extLst>
          </p:cNvPr>
          <p:cNvSpPr>
            <a:spLocks noGrp="1"/>
          </p:cNvSpPr>
          <p:nvPr>
            <p:ph type="body" sz="quarter" idx="14"/>
          </p:nvPr>
        </p:nvSpPr>
        <p:spPr/>
        <p:txBody>
          <a:bodyPr/>
          <a:lstStyle/>
          <a:p>
            <a:r>
              <a:rPr lang="en-US" dirty="0"/>
              <a:t>Fact or highlight. </a:t>
            </a:r>
            <a:r>
              <a:rPr lang="en-US" dirty="0" err="1"/>
              <a:t>Acumin</a:t>
            </a:r>
            <a:r>
              <a:rPr lang="en-US" dirty="0"/>
              <a:t> Pro Medium 24 pt. Keep it short with bite-size chunks of information.</a:t>
            </a:r>
          </a:p>
        </p:txBody>
      </p:sp>
      <p:sp>
        <p:nvSpPr>
          <p:cNvPr id="5" name="Date">
            <a:extLst>
              <a:ext uri="{FF2B5EF4-FFF2-40B4-BE49-F238E27FC236}">
                <a16:creationId xmlns:a16="http://schemas.microsoft.com/office/drawing/2014/main" id="{7198EAE3-5918-294A-88AF-34D46E3CC0E0}"/>
              </a:ext>
            </a:extLst>
          </p:cNvPr>
          <p:cNvSpPr>
            <a:spLocks noGrp="1"/>
          </p:cNvSpPr>
          <p:nvPr>
            <p:ph type="dt" sz="half" idx="10"/>
          </p:nvPr>
        </p:nvSpPr>
        <p:spPr/>
        <p:txBody>
          <a:bodyPr/>
          <a:lstStyle/>
          <a:p>
            <a:fld id="{049DC8E1-D369-0F48-9062-BB068AFD07CE}" type="datetime1">
              <a:rPr lang="en-US" smtClean="0"/>
              <a:pPr/>
              <a:t>11/22/2022</a:t>
            </a:fld>
            <a:endParaRPr lang="en-US" dirty="0"/>
          </a:p>
        </p:txBody>
      </p:sp>
      <p:sp>
        <p:nvSpPr>
          <p:cNvPr id="6" name="Slide Number">
            <a:extLst>
              <a:ext uri="{FF2B5EF4-FFF2-40B4-BE49-F238E27FC236}">
                <a16:creationId xmlns:a16="http://schemas.microsoft.com/office/drawing/2014/main" id="{A84C6658-392F-6A4D-984C-531AB221C723}"/>
              </a:ext>
            </a:extLst>
          </p:cNvPr>
          <p:cNvSpPr>
            <a:spLocks noGrp="1"/>
          </p:cNvSpPr>
          <p:nvPr>
            <p:ph type="sldNum" sz="quarter" idx="12"/>
          </p:nvPr>
        </p:nvSpPr>
        <p:spPr/>
        <p:txBody>
          <a:bodyPr/>
          <a:lstStyle/>
          <a:p>
            <a:fld id="{8A7A6979-0714-4377-B894-6BE4C2D6E202}" type="slidenum">
              <a:rPr lang="en-US" smtClean="0"/>
              <a:pPr/>
              <a:t>6</a:t>
            </a:fld>
            <a:endParaRPr lang="en-US" dirty="0"/>
          </a:p>
        </p:txBody>
      </p:sp>
      <p:pic>
        <p:nvPicPr>
          <p:cNvPr id="8" name="Purdue CoBrand" descr="Purdue CoBrand">
            <a:extLst>
              <a:ext uri="{FF2B5EF4-FFF2-40B4-BE49-F238E27FC236}">
                <a16:creationId xmlns:a16="http://schemas.microsoft.com/office/drawing/2014/main" id="{2CE2C03F-6ECB-8543-A106-08F8013FDED7}"/>
              </a:ext>
            </a:extLst>
          </p:cNvPr>
          <p:cNvPicPr>
            <a:picLocks noChangeAspect="1"/>
          </p:cNvPicPr>
          <p:nvPr/>
        </p:nvPicPr>
        <p:blipFill>
          <a:blip r:embed="rId3"/>
          <a:srcRect/>
          <a:stretch/>
        </p:blipFill>
        <p:spPr>
          <a:xfrm>
            <a:off x="1071700" y="5981517"/>
            <a:ext cx="4349081" cy="460491"/>
          </a:xfrm>
          <a:prstGeom prst="rect">
            <a:avLst/>
          </a:prstGeom>
        </p:spPr>
      </p:pic>
    </p:spTree>
    <p:extLst>
      <p:ext uri="{BB962C8B-B14F-4D97-AF65-F5344CB8AC3E}">
        <p14:creationId xmlns:p14="http://schemas.microsoft.com/office/powerpoint/2010/main" val="4000766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54486-2A6A-DD4E-9A8D-861B2E201A1F}"/>
              </a:ext>
            </a:extLst>
          </p:cNvPr>
          <p:cNvSpPr>
            <a:spLocks noGrp="1"/>
          </p:cNvSpPr>
          <p:nvPr>
            <p:ph type="ctrTitle"/>
          </p:nvPr>
        </p:nvSpPr>
        <p:spPr/>
        <p:txBody>
          <a:bodyPr/>
          <a:lstStyle/>
          <a:p>
            <a:r>
              <a:rPr lang="en-US" dirty="0"/>
              <a:t>Thank You</a:t>
            </a:r>
          </a:p>
        </p:txBody>
      </p:sp>
      <p:sp>
        <p:nvSpPr>
          <p:cNvPr id="3" name="Text Placeholder 2">
            <a:extLst>
              <a:ext uri="{FF2B5EF4-FFF2-40B4-BE49-F238E27FC236}">
                <a16:creationId xmlns:a16="http://schemas.microsoft.com/office/drawing/2014/main" id="{DDF1DEAD-BDC7-D142-97B9-9A0BD2570B44}"/>
              </a:ext>
            </a:extLst>
          </p:cNvPr>
          <p:cNvSpPr>
            <a:spLocks noGrp="1"/>
          </p:cNvSpPr>
          <p:nvPr>
            <p:ph type="body" sz="quarter" idx="14"/>
          </p:nvPr>
        </p:nvSpPr>
        <p:spPr/>
        <p:txBody>
          <a:bodyPr/>
          <a:lstStyle/>
          <a:p>
            <a:r>
              <a:rPr lang="en-US" dirty="0"/>
              <a:t>Conclusion, call to action or contact information. </a:t>
            </a:r>
            <a:r>
              <a:rPr lang="en-US" dirty="0" err="1"/>
              <a:t>Acumin</a:t>
            </a:r>
            <a:r>
              <a:rPr lang="en-US" dirty="0"/>
              <a:t> Pro Reg 18 pt. Keep it short with bite-size chunks of information.</a:t>
            </a:r>
          </a:p>
        </p:txBody>
      </p:sp>
      <p:sp>
        <p:nvSpPr>
          <p:cNvPr id="4" name="Date Placeholder 3">
            <a:extLst>
              <a:ext uri="{FF2B5EF4-FFF2-40B4-BE49-F238E27FC236}">
                <a16:creationId xmlns:a16="http://schemas.microsoft.com/office/drawing/2014/main" id="{0B04DDC6-A6C5-6D40-8160-BEDB0CF8C6DD}"/>
              </a:ext>
            </a:extLst>
          </p:cNvPr>
          <p:cNvSpPr>
            <a:spLocks noGrp="1"/>
          </p:cNvSpPr>
          <p:nvPr>
            <p:ph type="dt" sz="half" idx="10"/>
          </p:nvPr>
        </p:nvSpPr>
        <p:spPr/>
        <p:txBody>
          <a:bodyPr/>
          <a:lstStyle/>
          <a:p>
            <a:fld id="{049DC8E1-D369-0F48-9062-BB068AFD07CE}" type="datetime1">
              <a:rPr lang="en-US" smtClean="0"/>
              <a:pPr/>
              <a:t>11/22/2022</a:t>
            </a:fld>
            <a:endParaRPr lang="en-US" dirty="0"/>
          </a:p>
        </p:txBody>
      </p:sp>
      <p:sp>
        <p:nvSpPr>
          <p:cNvPr id="5" name="Slide Number Placeholder 4">
            <a:extLst>
              <a:ext uri="{FF2B5EF4-FFF2-40B4-BE49-F238E27FC236}">
                <a16:creationId xmlns:a16="http://schemas.microsoft.com/office/drawing/2014/main" id="{B05C2BE5-BF22-EF46-A621-4EB44D385B5E}"/>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6" name="Purdue CoBrand" descr="Purdue CoBrand">
            <a:extLst>
              <a:ext uri="{FF2B5EF4-FFF2-40B4-BE49-F238E27FC236}">
                <a16:creationId xmlns:a16="http://schemas.microsoft.com/office/drawing/2014/main" id="{F9D694F6-1D2B-C548-ABA9-7FDDF17688B4}"/>
              </a:ext>
            </a:extLst>
          </p:cNvPr>
          <p:cNvPicPr>
            <a:picLocks noChangeAspect="1"/>
          </p:cNvPicPr>
          <p:nvPr/>
        </p:nvPicPr>
        <p:blipFill>
          <a:blip r:embed="rId3"/>
          <a:srcRect/>
          <a:stretch/>
        </p:blipFill>
        <p:spPr>
          <a:xfrm>
            <a:off x="1071700" y="5981517"/>
            <a:ext cx="4349081" cy="460491"/>
          </a:xfrm>
          <a:prstGeom prst="rect">
            <a:avLst/>
          </a:prstGeom>
        </p:spPr>
      </p:pic>
    </p:spTree>
    <p:extLst>
      <p:ext uri="{BB962C8B-B14F-4D97-AF65-F5344CB8AC3E}">
        <p14:creationId xmlns:p14="http://schemas.microsoft.com/office/powerpoint/2010/main" val="688098976"/>
      </p:ext>
    </p:extLst>
  </p:cSld>
  <p:clrMapOvr>
    <a:masterClrMapping/>
  </p:clrMapOvr>
</p:sld>
</file>

<file path=ppt/theme/theme1.xml><?xml version="1.0" encoding="utf-8"?>
<a:theme xmlns:a="http://schemas.openxmlformats.org/drawingml/2006/main"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resentation1" id="{8455E22C-3EB5-4DBC-9DC5-3FF6858F910F}" vid="{ACE38C47-7851-43D5-8B5C-90E80E08C7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COBRAND-PPT-TEMPLATE_WideScreen_Embedded-Brand-Fonts_Cross-Platform_Gold</Template>
  <TotalTime>45</TotalTime>
  <Words>286</Words>
  <Application>Microsoft Office PowerPoint</Application>
  <PresentationFormat>Widescreen</PresentationFormat>
  <Paragraphs>46</Paragraphs>
  <Slides>7</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vt:i4>
      </vt:variant>
    </vt:vector>
  </HeadingPairs>
  <TitlesOfParts>
    <vt:vector size="19" baseType="lpstr">
      <vt:lpstr>Arial</vt:lpstr>
      <vt:lpstr>Acumin Pro SemiCondensed</vt:lpstr>
      <vt:lpstr>Acumin Pro Medium</vt:lpstr>
      <vt:lpstr>Acumin Pro ExtraCondensed</vt:lpstr>
      <vt:lpstr>United Sans Rg Md</vt:lpstr>
      <vt:lpstr>Acumin Pro Semibold</vt:lpstr>
      <vt:lpstr>Calibri</vt:lpstr>
      <vt:lpstr>United Sans Cd Md</vt:lpstr>
      <vt:lpstr>Wingdings</vt:lpstr>
      <vt:lpstr>Acumin Pro</vt:lpstr>
      <vt:lpstr>Acumin Pro ExtraCondensed Smbd</vt:lpstr>
      <vt:lpstr>Purdue1</vt:lpstr>
      <vt:lpstr>PowerPoint Presentation</vt:lpstr>
      <vt:lpstr>Title Slide Acumin Pro Extra Cond Bold Italic 60</vt:lpstr>
      <vt:lpstr>Title Acumin Pro Extra Cond Bold Italic 36 pt</vt:lpstr>
      <vt:lpstr>Title Acumin Pro Extra Cond Bold Italic 36 pt</vt:lpstr>
      <vt:lpstr>Brief photo caption. Place in top left or right corner. Acumin Pro Bold 18 pt. Make text black or white for legibility.</vt:lpstr>
      <vt:lpstr>123</vt:lpstr>
      <vt:lpstr>Thank You</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Swanger, Amanda Kay Wright</dc:creator>
  <cp:lastModifiedBy>Swanger, Amanda Kay Wright</cp:lastModifiedBy>
  <cp:revision>8</cp:revision>
  <dcterms:created xsi:type="dcterms:W3CDTF">2022-11-22T19:18:32Z</dcterms:created>
  <dcterms:modified xsi:type="dcterms:W3CDTF">2022-11-22T20:04:21Z</dcterms:modified>
</cp:coreProperties>
</file>