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3537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orient="horz" pos="4752" userDrawn="1">
          <p15:clr>
            <a:srgbClr val="A4A3A4"/>
          </p15:clr>
        </p15:guide>
        <p15:guide id="5" pos="2640" userDrawn="1">
          <p15:clr>
            <a:srgbClr val="A4A3A4"/>
          </p15:clr>
        </p15:guide>
        <p15:guide id="6" orient="horz" pos="1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24"/>
    <p:restoredTop sz="96327"/>
  </p:normalViewPr>
  <p:slideViewPr>
    <p:cSldViewPr>
      <p:cViewPr varScale="1">
        <p:scale>
          <a:sx n="41" d="100"/>
          <a:sy n="41" d="100"/>
        </p:scale>
        <p:origin x="1680" y="216"/>
      </p:cViewPr>
      <p:guideLst>
        <p:guide orient="horz" pos="6912"/>
        <p:guide pos="3537"/>
        <p:guide pos="576"/>
        <p:guide orient="horz" pos="4752"/>
        <p:guide pos="2640"/>
        <p:guide orient="horz"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30A6-058E-B24C-980F-C39211300BDC}" type="datetimeFigureOut">
              <a:t>5/16/23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61150" y="1676400"/>
            <a:ext cx="6781800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D7C6-2919-6C4A-91FE-0CB472DB97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190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A82BCDE-1DBA-1029-6BF3-3D29A9D2EC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9838" y="243522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5713837-A11C-D121-DCC5-DAFE901654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8"/>
            <a:ext cx="7258050" cy="6016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9669121-0975-3E30-472A-F3E8A3356A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44363" y="2408238"/>
            <a:ext cx="7258050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E6DD537-E2D8-6463-48E2-2D674C50D3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9838" y="11139488"/>
            <a:ext cx="3590925" cy="54022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21F5E4-159F-DAD4-DC14-9A04BF1891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59838" y="1694497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D283A40-5B33-2DA0-D3E8-A48003D1E0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58050" cy="36306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161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873ACD-54E1-2297-33D7-3035B85CEF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49" y="2402843"/>
            <a:ext cx="7267301" cy="4238625"/>
          </a:xfrm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DA039-A87B-3A62-8FD6-9870381B6C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9"/>
            <a:ext cx="7258050" cy="5973762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34A884-CE24-122F-66A0-0920202EB3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65000" y="2408238"/>
            <a:ext cx="7205775" cy="4238625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AECA3D-4B1D-EEDE-665C-9F18627302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011BC69-A809-E95E-8DAA-5ED09A829C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38660" y="16945645"/>
            <a:ext cx="7256442" cy="4314155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23AE94-18DA-F9DB-A6D3-810BD7467C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26418" cy="3630613"/>
          </a:xfrm>
        </p:spPr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557A165-5314-A154-F443-46C5F469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id="{D69DF3E5-E23B-1703-8BA1-B17CBD44F81B}"/>
              </a:ext>
            </a:extLst>
          </p:cNvPr>
          <p:cNvSpPr/>
          <p:nvPr/>
        </p:nvSpPr>
        <p:spPr>
          <a:xfrm>
            <a:off x="-381000" y="533400"/>
            <a:ext cx="8803519" cy="22098000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E6E3F825-83DE-AAD8-3465-A91812BFC9E6}"/>
              </a:ext>
            </a:extLst>
          </p:cNvPr>
          <p:cNvSpPr/>
          <p:nvPr/>
        </p:nvSpPr>
        <p:spPr>
          <a:xfrm>
            <a:off x="16780809" y="16945645"/>
            <a:ext cx="7257330" cy="4314155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F11D07BF-3BCE-8720-866F-ED4962275A39}"/>
              </a:ext>
            </a:extLst>
          </p:cNvPr>
          <p:cNvSpPr txBox="1"/>
          <p:nvPr/>
        </p:nvSpPr>
        <p:spPr>
          <a:xfrm>
            <a:off x="24723847" y="18464689"/>
            <a:ext cx="7246934" cy="1724518"/>
          </a:xfrm>
          <a:prstGeom prst="rect">
            <a:avLst/>
          </a:prstGeom>
        </p:spPr>
        <p:txBody>
          <a:bodyPr vert="horz" wrap="square" lIns="0" tIns="39504" rIns="0" bIns="0" rtlCol="0">
            <a:spAutoFit/>
          </a:bodyPr>
          <a:lstStyle/>
          <a:p>
            <a:pPr marR="8316" indent="-1040">
              <a:lnSpc>
                <a:spcPts val="3307"/>
              </a:lnSpc>
              <a:spcBef>
                <a:spcPts val="311"/>
              </a:spcBef>
            </a:pPr>
            <a:r>
              <a:rPr sz="2783" b="1" dirty="0">
                <a:latin typeface="Franklin Gothic Medium" panose="020B0603020102020204" pitchFamily="34" charset="0"/>
                <a:cs typeface="AcuminProSemiCond-Black"/>
              </a:rPr>
              <a:t>CONTRIBUTORS: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First Lastname, First Lastname, First Lastname, First Lastname, First Lastname, First Lastname, First Lastname, First Lastname, First Lastname, First Lastname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D2ADADB9-0571-CBB7-4655-5F4573F637AA}"/>
              </a:ext>
            </a:extLst>
          </p:cNvPr>
          <p:cNvSpPr txBox="1"/>
          <p:nvPr/>
        </p:nvSpPr>
        <p:spPr>
          <a:xfrm>
            <a:off x="870666" y="12005868"/>
            <a:ext cx="6466207" cy="1557732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20791">
              <a:spcBef>
                <a:spcPts val="3503"/>
              </a:spcBef>
            </a:pPr>
            <a:r>
              <a:rPr sz="7203" b="1" kern="1200" spc="100" dirty="0">
                <a:solidFill>
                  <a:srgbClr val="D6BE91"/>
                </a:solidFill>
                <a:latin typeface="Impact"/>
                <a:cs typeface="Impact"/>
              </a:rPr>
              <a:t>OVERVIEW</a:t>
            </a:r>
            <a:endParaRPr sz="3110" kern="1200" spc="100">
              <a:latin typeface="AcuminProSemiCond-Semibold"/>
              <a:cs typeface="AcuminProSemiCond-Semibold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4930196-46A0-3E84-6801-5BF2F943CEB8}"/>
              </a:ext>
            </a:extLst>
          </p:cNvPr>
          <p:cNvSpPr txBox="1">
            <a:spLocks/>
          </p:cNvSpPr>
          <p:nvPr/>
        </p:nvSpPr>
        <p:spPr>
          <a:xfrm>
            <a:off x="890433" y="5416285"/>
            <a:ext cx="7034367" cy="6534486"/>
          </a:xfrm>
          <a:prstGeom prst="rect">
            <a:avLst/>
          </a:prstGeom>
        </p:spPr>
        <p:txBody>
          <a:bodyPr vert="horz" wrap="square" lIns="0" tIns="375290" rIns="0" bIns="0" rtlCol="0">
            <a:spAutoFit/>
          </a:bodyPr>
          <a:lstStyle>
            <a:lvl1pPr eaLnBrk="1" hangingPunct="1">
              <a:defRPr sz="12360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 marR="8316">
              <a:lnSpc>
                <a:spcPts val="12000"/>
              </a:lnSpc>
              <a:spcBef>
                <a:spcPts val="2955"/>
              </a:spcBef>
            </a:pPr>
            <a:r>
              <a:rPr lang="en-US" kern="1200" spc="100" dirty="0"/>
              <a:t>RESEARCH POSTER</a:t>
            </a:r>
          </a:p>
          <a:p>
            <a:pPr marL="20791" marR="3262135">
              <a:lnSpc>
                <a:spcPts val="12000"/>
              </a:lnSpc>
              <a:spcBef>
                <a:spcPts val="8"/>
              </a:spcBef>
            </a:pPr>
            <a:r>
              <a:rPr lang="en-US" kern="1200" spc="100" dirty="0"/>
              <a:t>TITLE HERE</a:t>
            </a: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A92D6B9-4AE0-CCE3-5710-B30B992BF1EE}"/>
              </a:ext>
            </a:extLst>
          </p:cNvPr>
          <p:cNvSpPr txBox="1"/>
          <p:nvPr/>
        </p:nvSpPr>
        <p:spPr>
          <a:xfrm>
            <a:off x="8838659" y="6660486"/>
            <a:ext cx="7113867" cy="1052844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L="20791">
              <a:spcBef>
                <a:spcPts val="1627"/>
              </a:spcBef>
            </a:pPr>
            <a:r>
              <a:rPr sz="5484" b="1" dirty="0">
                <a:latin typeface="Impact"/>
                <a:cs typeface="Impact"/>
              </a:rPr>
              <a:t>SUBHEAD</a:t>
            </a:r>
            <a:r>
              <a:rPr sz="5484" b="1" spc="334" dirty="0">
                <a:latin typeface="Impact"/>
                <a:cs typeface="Impact"/>
              </a:rPr>
              <a:t> </a:t>
            </a:r>
            <a:r>
              <a:rPr sz="5484" b="1" dirty="0">
                <a:latin typeface="Impact"/>
                <a:cs typeface="Impact"/>
              </a:rPr>
              <a:t>GOES</a:t>
            </a:r>
            <a:r>
              <a:rPr sz="5484" b="1" spc="327" dirty="0">
                <a:latin typeface="Impact"/>
                <a:cs typeface="Impact"/>
              </a:rPr>
              <a:t> </a:t>
            </a:r>
            <a:r>
              <a:rPr sz="5484" b="1" spc="-33" dirty="0">
                <a:latin typeface="Impact"/>
                <a:cs typeface="Impact"/>
              </a:rPr>
              <a:t>HERE</a:t>
            </a:r>
            <a:endParaRPr sz="2538">
              <a:latin typeface="AcuminProSemiCond-Medium"/>
              <a:cs typeface="AcuminProSemiCond-Medium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A37F337-64C0-290D-86A6-5354D2AA2D12}"/>
              </a:ext>
            </a:extLst>
          </p:cNvPr>
          <p:cNvSpPr txBox="1"/>
          <p:nvPr/>
        </p:nvSpPr>
        <p:spPr>
          <a:xfrm>
            <a:off x="12809702" y="10972800"/>
            <a:ext cx="3473324" cy="1684655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L="20791" marR="152815">
              <a:lnSpc>
                <a:spcPts val="6155"/>
              </a:lnSpc>
              <a:spcBef>
                <a:spcPts val="737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2538" spc="10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6032CFCA-65FD-72DE-8906-9DECDCA4399D}"/>
              </a:ext>
            </a:extLst>
          </p:cNvPr>
          <p:cNvSpPr txBox="1"/>
          <p:nvPr/>
        </p:nvSpPr>
        <p:spPr>
          <a:xfrm>
            <a:off x="16780745" y="8610600"/>
            <a:ext cx="7252132" cy="86232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 marR="214149">
              <a:lnSpc>
                <a:spcPct val="101800"/>
              </a:lnSpc>
              <a:spcBef>
                <a:spcPts val="123"/>
              </a:spcBef>
            </a:pP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Short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caption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for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graphic.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20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words.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Lorem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ipsum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dolor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sit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33" dirty="0">
                <a:latin typeface="Franklin Gothic Medium" panose="020B0603020102020204" pitchFamily="34" charset="0"/>
                <a:cs typeface="AcuminProSemiCond-SemiboldItalic"/>
              </a:rPr>
              <a:t>amet,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consectetuer</a:t>
            </a:r>
            <a:r>
              <a:rPr sz="1801" b="1" i="1" spc="-25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adipiscing elit,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sed diam nonummy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nibh euismod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tincidunt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ut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laoreet.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81496A06-817B-2E90-FC95-9BDD82A52C99}"/>
              </a:ext>
            </a:extLst>
          </p:cNvPr>
          <p:cNvSpPr/>
          <p:nvPr/>
        </p:nvSpPr>
        <p:spPr>
          <a:xfrm>
            <a:off x="8859450" y="10515600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40B6BFE2-599F-9815-9CCB-0249942F3EF8}"/>
              </a:ext>
            </a:extLst>
          </p:cNvPr>
          <p:cNvSpPr/>
          <p:nvPr/>
        </p:nvSpPr>
        <p:spPr>
          <a:xfrm>
            <a:off x="24744639" y="10135032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3EA280B3-F96B-3F11-183E-E2E8CCFD04B0}"/>
              </a:ext>
            </a:extLst>
          </p:cNvPr>
          <p:cNvSpPr/>
          <p:nvPr/>
        </p:nvSpPr>
        <p:spPr>
          <a:xfrm>
            <a:off x="24744639" y="17961237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68F373F8-3CC3-1F41-6C90-4566F6EC4FD0}"/>
              </a:ext>
            </a:extLst>
          </p:cNvPr>
          <p:cNvSpPr txBox="1"/>
          <p:nvPr/>
        </p:nvSpPr>
        <p:spPr>
          <a:xfrm>
            <a:off x="8838659" y="7620000"/>
            <a:ext cx="7113867" cy="2518630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45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ea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dolor.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8B0BE7DB-FF9F-B5BA-037E-AF7381073ADB}"/>
              </a:ext>
            </a:extLst>
          </p:cNvPr>
          <p:cNvSpPr txBox="1"/>
          <p:nvPr/>
        </p:nvSpPr>
        <p:spPr>
          <a:xfrm>
            <a:off x="12809702" y="12695491"/>
            <a:ext cx="3307078" cy="3941683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2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5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Lorem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sed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57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volutpat.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7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minim veniam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097611AC-F16D-0707-1673-4832B40A9EF1}"/>
              </a:ext>
            </a:extLst>
          </p:cNvPr>
          <p:cNvSpPr txBox="1"/>
          <p:nvPr/>
        </p:nvSpPr>
        <p:spPr>
          <a:xfrm>
            <a:off x="24736693" y="65809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118E8D2E-33BA-B799-C91A-8C1633E69007}"/>
              </a:ext>
            </a:extLst>
          </p:cNvPr>
          <p:cNvSpPr txBox="1"/>
          <p:nvPr/>
        </p:nvSpPr>
        <p:spPr>
          <a:xfrm>
            <a:off x="24765000" y="75501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 fontAlgn="t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06E23041-E2BC-F058-7BBC-1DDA1285B0D1}"/>
              </a:ext>
            </a:extLst>
          </p:cNvPr>
          <p:cNvSpPr txBox="1"/>
          <p:nvPr/>
        </p:nvSpPr>
        <p:spPr>
          <a:xfrm>
            <a:off x="24736693" y="14353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7" name="object 18">
            <a:extLst>
              <a:ext uri="{FF2B5EF4-FFF2-40B4-BE49-F238E27FC236}">
                <a16:creationId xmlns:a16="http://schemas.microsoft.com/office/drawing/2014/main" id="{0394F096-DC2F-CBFC-8632-5BD085A17781}"/>
              </a:ext>
            </a:extLst>
          </p:cNvPr>
          <p:cNvSpPr txBox="1"/>
          <p:nvPr/>
        </p:nvSpPr>
        <p:spPr>
          <a:xfrm>
            <a:off x="24736693" y="153225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F268FBF0-8459-C042-9113-27F08732BF20}"/>
              </a:ext>
            </a:extLst>
          </p:cNvPr>
          <p:cNvSpPr txBox="1"/>
          <p:nvPr/>
        </p:nvSpPr>
        <p:spPr>
          <a:xfrm>
            <a:off x="16780745" y="11058753"/>
            <a:ext cx="7252132" cy="5401836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R="8316">
              <a:lnSpc>
                <a:spcPts val="2996"/>
              </a:lnSpc>
              <a:spcBef>
                <a:spcPts val="1678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95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81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Duis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vulputate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molestie.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  <a:p>
            <a:pPr marR="338896" indent="456366">
              <a:lnSpc>
                <a:spcPts val="2996"/>
              </a:lnSpc>
              <a:spcBef>
                <a:spcPts val="33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AC03F961-978C-FF73-4ADA-7C43A40D574B}"/>
              </a:ext>
            </a:extLst>
          </p:cNvPr>
          <p:cNvSpPr txBox="1"/>
          <p:nvPr/>
        </p:nvSpPr>
        <p:spPr>
          <a:xfrm>
            <a:off x="16780745" y="10036905"/>
            <a:ext cx="7252132" cy="85969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>
              <a:spcBef>
                <a:spcPts val="8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5484" spc="100">
              <a:latin typeface="Impact"/>
              <a:cs typeface="Impact"/>
            </a:endParaRPr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2FFBC81E-EF24-B665-BF17-72BB9225536D}"/>
              </a:ext>
            </a:extLst>
          </p:cNvPr>
          <p:cNvSpPr txBox="1"/>
          <p:nvPr/>
        </p:nvSpPr>
        <p:spPr>
          <a:xfrm>
            <a:off x="17121689" y="17020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lang="en-US" sz="5484" b="1" spc="100" dirty="0">
                <a:latin typeface="Impact"/>
                <a:cs typeface="Impact"/>
              </a:rPr>
              <a:t>CONCLUSIONS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31" name="object 18">
            <a:extLst>
              <a:ext uri="{FF2B5EF4-FFF2-40B4-BE49-F238E27FC236}">
                <a16:creationId xmlns:a16="http://schemas.microsoft.com/office/drawing/2014/main" id="{62DA3ECA-363F-50BF-3AD8-253EF625615E}"/>
              </a:ext>
            </a:extLst>
          </p:cNvPr>
          <p:cNvSpPr txBox="1"/>
          <p:nvPr/>
        </p:nvSpPr>
        <p:spPr>
          <a:xfrm>
            <a:off x="17121689" y="18037926"/>
            <a:ext cx="6500311" cy="265719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3" name="object 23">
            <a:extLst>
              <a:ext uri="{FF2B5EF4-FFF2-40B4-BE49-F238E27FC236}">
                <a16:creationId xmlns:a16="http://schemas.microsoft.com/office/drawing/2014/main" id="{D515DE35-3AFD-73AF-AB5E-C9917A82E3A5}"/>
              </a:ext>
            </a:extLst>
          </p:cNvPr>
          <p:cNvSpPr/>
          <p:nvPr/>
        </p:nvSpPr>
        <p:spPr>
          <a:xfrm>
            <a:off x="-381000" y="-457200"/>
            <a:ext cx="33680400" cy="1052844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8872C0-43EC-4FB9-F424-D67F4799B4CD}"/>
              </a:ext>
            </a:extLst>
          </p:cNvPr>
          <p:cNvCxnSpPr/>
          <p:nvPr/>
        </p:nvCxnSpPr>
        <p:spPr>
          <a:xfrm>
            <a:off x="12487901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2DC08C-8146-C35B-D8A7-DF1ED4F1CAE1}"/>
              </a:ext>
            </a:extLst>
          </p:cNvPr>
          <p:cNvCxnSpPr/>
          <p:nvPr/>
        </p:nvCxnSpPr>
        <p:spPr>
          <a:xfrm>
            <a:off x="204216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A5F621-E7B7-594A-B233-D85E8BA32F12}"/>
              </a:ext>
            </a:extLst>
          </p:cNvPr>
          <p:cNvCxnSpPr/>
          <p:nvPr/>
        </p:nvCxnSpPr>
        <p:spPr>
          <a:xfrm>
            <a:off x="283464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8">
            <a:extLst>
              <a:ext uri="{FF2B5EF4-FFF2-40B4-BE49-F238E27FC236}">
                <a16:creationId xmlns:a16="http://schemas.microsoft.com/office/drawing/2014/main" id="{EA1C4442-299B-303F-D866-1A3C006C4E57}"/>
              </a:ext>
            </a:extLst>
          </p:cNvPr>
          <p:cNvSpPr txBox="1"/>
          <p:nvPr/>
        </p:nvSpPr>
        <p:spPr>
          <a:xfrm>
            <a:off x="870666" y="13272872"/>
            <a:ext cx="6466207" cy="7986928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33266" marR="504186">
              <a:lnSpc>
                <a:spcPct val="104500"/>
              </a:lnSpc>
              <a:spcBef>
                <a:spcPts val="1261"/>
              </a:spcBef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75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words.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amet,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consectetuer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adipiscing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elit,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sed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diam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nonummy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nibh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euismod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tincidunt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laoreet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wisi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33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enim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minim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veniam,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nostrud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exerci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tation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ullamcorper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suscipit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8316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lobortis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nisl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aliquip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exea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commodo consequat.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548887" indent="456366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autem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vel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iriure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hendrerit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vero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eros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iusto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odio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dignissim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blandit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praesent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luptatum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zzril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142420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facilisi</a:t>
            </a:r>
            <a:r>
              <a:rPr sz="3110" b="1" spc="54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10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8BDF5FE-BA38-9944-8A56-3D7CB31A1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638" y="1676023"/>
            <a:ext cx="3472262" cy="31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4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Blk-Col-Alternate-Fonts-24x36.pptx" id="{191CAF3D-C160-BC44-AFF5-8C9D378CE639}" vid="{502E1EBB-F43D-3247-9FE9-D64551E504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Research-Poster-Blk-Col-Alternate-Fonts-24x36</Template>
  <TotalTime>6</TotalTime>
  <Words>499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AcuminProSemiCond-Black</vt:lpstr>
      <vt:lpstr>AcuminProSemiCond-Medium</vt:lpstr>
      <vt:lpstr>AcuminProSemiCond-Semibold</vt:lpstr>
      <vt:lpstr>AcuminProSemiCond-SemiboldItalic</vt:lpstr>
      <vt:lpstr>Calibri</vt:lpstr>
      <vt:lpstr>Franklin Gothic Medium</vt:lpstr>
      <vt:lpstr>Impact</vt:lpstr>
      <vt:lpstr>Office Theme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Swathwood, Melissa B</dc:creator>
  <cp:lastModifiedBy>Malme, Jayma N</cp:lastModifiedBy>
  <cp:revision>2</cp:revision>
  <dcterms:created xsi:type="dcterms:W3CDTF">2023-05-16T12:54:48Z</dcterms:created>
  <dcterms:modified xsi:type="dcterms:W3CDTF">2023-05-16T15:13:18Z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2023-05-10T18:02:15Z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1e8a376c-44af-429d-9306-bd6a935c9840</vt:lpwstr>
  </property>
  <property fmtid="{D5CDD505-2E9C-101B-9397-08002B2CF9AE}" pid="12" name="MSIP_Label_4044bd30-2ed7-4c9d-9d12-46200872a97b_ContentBits">
    <vt:lpwstr>0</vt:lpwstr>
  </property>
</Properties>
</file>