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20104100" cy="1340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4715" userDrawn="1">
          <p15:clr>
            <a:srgbClr val="A4A3A4"/>
          </p15:clr>
        </p15:guide>
        <p15:guide id="2" pos="3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95"/>
    <p:restoredTop sz="96327"/>
  </p:normalViewPr>
  <p:slideViewPr>
    <p:cSldViewPr>
      <p:cViewPr varScale="1">
        <p:scale>
          <a:sx n="41" d="100"/>
          <a:sy n="41" d="100"/>
        </p:scale>
        <p:origin x="448" y="224"/>
      </p:cViewPr>
      <p:guideLst>
        <p:guide orient="horz" pos="4715"/>
        <p:guide pos="3537"/>
      </p:guideLst>
    </p:cSldViewPr>
  </p:slideViewPr>
  <p:notesTextViewPr>
    <p:cViewPr>
      <p:scale>
        <a:sx n="55" d="100"/>
        <a:sy n="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B30BF-AAB4-D74A-9DFC-311035B00C5C}" type="datetimeFigureOut">
              <a:t>5/16/23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676400"/>
            <a:ext cx="6784975" cy="452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451600"/>
            <a:ext cx="16084550" cy="527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973B9-F508-0A42-9023-6E5D7E189C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2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1pPr>
    <a:lvl2pPr marL="748528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2pPr>
    <a:lvl3pPr marL="1497056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3pPr>
    <a:lvl4pPr marL="2245584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4pPr>
    <a:lvl5pPr marL="2994111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5pPr>
    <a:lvl6pPr marL="3742639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6pPr>
    <a:lvl7pPr marL="4491167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7pPr>
    <a:lvl8pPr marL="5239695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8pPr>
    <a:lvl9pPr marL="5988223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8879" y="6803135"/>
            <a:ext cx="27980642" cy="2216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7760" y="12289536"/>
            <a:ext cx="23042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CBA4FE-0F6C-7E98-3D03-A5C88B2536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204" y="8159750"/>
            <a:ext cx="7305834" cy="441166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31EB28-B423-569B-79FF-B39FC5E2DB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59838" y="14676438"/>
            <a:ext cx="13695362" cy="77263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17AEDEB-F62D-F59F-B5D1-657FDB20A1D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387050" y="6326188"/>
            <a:ext cx="8589963" cy="6016625"/>
          </a:xfrm>
          <a:ln w="57150">
            <a:solidFill>
              <a:srgbClr val="000000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2216889"/>
          </a:xfrm>
        </p:spPr>
        <p:txBody>
          <a:bodyPr lIns="0" tIns="0" rIns="0" bIns="0"/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2216889"/>
          </a:xfrm>
        </p:spPr>
        <p:txBody>
          <a:bodyPr lIns="0" tIns="0" rIns="0" bIns="0"/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5920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52975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2216889"/>
          </a:xfrm>
        </p:spPr>
        <p:txBody>
          <a:bodyPr lIns="0" tIns="0" rIns="0" bIns="0"/>
          <a:lstStyle>
            <a:lvl1pPr>
              <a:defRPr sz="14406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g object 17"/>
          <p:cNvSpPr/>
          <p:nvPr/>
        </p:nvSpPr>
        <p:spPr>
          <a:xfrm>
            <a:off x="21958294" y="-685800"/>
            <a:ext cx="11493506" cy="5029178"/>
          </a:xfrm>
          <a:custGeom>
            <a:avLst/>
            <a:gdLst/>
            <a:ahLst/>
            <a:cxnLst/>
            <a:rect l="l" t="t" r="r" b="b"/>
            <a:pathLst>
              <a:path w="6694169" h="2653030">
                <a:moveTo>
                  <a:pt x="6693610" y="0"/>
                </a:moveTo>
                <a:lnTo>
                  <a:pt x="601292" y="0"/>
                </a:lnTo>
                <a:lnTo>
                  <a:pt x="0" y="2652624"/>
                </a:lnTo>
                <a:lnTo>
                  <a:pt x="6693610" y="2652624"/>
                </a:lnTo>
                <a:lnTo>
                  <a:pt x="6693610" y="0"/>
                </a:lnTo>
                <a:close/>
              </a:path>
            </a:pathLst>
          </a:custGeom>
          <a:solidFill>
            <a:srgbClr val="D6BF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bg object 16"/>
          <p:cNvSpPr/>
          <p:nvPr/>
        </p:nvSpPr>
        <p:spPr>
          <a:xfrm>
            <a:off x="-533400" y="-685800"/>
            <a:ext cx="23698200" cy="5029178"/>
          </a:xfrm>
          <a:custGeom>
            <a:avLst/>
            <a:gdLst/>
            <a:ahLst/>
            <a:cxnLst/>
            <a:rect l="l" t="t" r="r" b="b"/>
            <a:pathLst>
              <a:path w="14013180" h="2653030">
                <a:moveTo>
                  <a:pt x="14012991" y="0"/>
                </a:moveTo>
                <a:lnTo>
                  <a:pt x="0" y="0"/>
                </a:lnTo>
                <a:lnTo>
                  <a:pt x="0" y="2652624"/>
                </a:lnTo>
                <a:lnTo>
                  <a:pt x="13411698" y="2652624"/>
                </a:lnTo>
                <a:lnTo>
                  <a:pt x="1401299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942504" y="5407752"/>
            <a:ext cx="17689221" cy="2076048"/>
          </a:xfrm>
          <a:custGeom>
            <a:avLst/>
            <a:gdLst/>
            <a:ahLst/>
            <a:cxnLst/>
            <a:rect l="l" t="t" r="r" b="b"/>
            <a:pathLst>
              <a:path w="10803255" h="1268095">
                <a:moveTo>
                  <a:pt x="10803052" y="0"/>
                </a:moveTo>
                <a:lnTo>
                  <a:pt x="288732" y="0"/>
                </a:lnTo>
                <a:lnTo>
                  <a:pt x="0" y="1267768"/>
                </a:lnTo>
                <a:lnTo>
                  <a:pt x="10803052" y="1267768"/>
                </a:lnTo>
                <a:lnTo>
                  <a:pt x="10803052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942504" y="5407752"/>
            <a:ext cx="17689221" cy="2076048"/>
          </a:xfrm>
          <a:custGeom>
            <a:avLst/>
            <a:gdLst/>
            <a:ahLst/>
            <a:cxnLst/>
            <a:rect l="l" t="t" r="r" b="b"/>
            <a:pathLst>
              <a:path w="10803255" h="1268095">
                <a:moveTo>
                  <a:pt x="288732" y="0"/>
                </a:moveTo>
                <a:lnTo>
                  <a:pt x="0" y="1267768"/>
                </a:lnTo>
                <a:lnTo>
                  <a:pt x="10803052" y="1267768"/>
                </a:lnTo>
                <a:lnTo>
                  <a:pt x="10803052" y="0"/>
                </a:lnTo>
                <a:lnTo>
                  <a:pt x="288732" y="0"/>
                </a:lnTo>
                <a:close/>
              </a:path>
            </a:pathLst>
          </a:custGeom>
          <a:ln w="31024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14401" y="5407742"/>
            <a:ext cx="4527060" cy="2076048"/>
          </a:xfrm>
          <a:custGeom>
            <a:avLst/>
            <a:gdLst/>
            <a:ahLst/>
            <a:cxnLst/>
            <a:rect l="l" t="t" r="r" b="b"/>
            <a:pathLst>
              <a:path w="2764790" h="1268095">
                <a:moveTo>
                  <a:pt x="2764305" y="0"/>
                </a:moveTo>
                <a:lnTo>
                  <a:pt x="0" y="0"/>
                </a:lnTo>
                <a:lnTo>
                  <a:pt x="0" y="1267768"/>
                </a:lnTo>
                <a:lnTo>
                  <a:pt x="2475573" y="1267768"/>
                </a:lnTo>
                <a:lnTo>
                  <a:pt x="276430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14401" y="5407742"/>
            <a:ext cx="4527060" cy="2076048"/>
          </a:xfrm>
          <a:custGeom>
            <a:avLst/>
            <a:gdLst/>
            <a:ahLst/>
            <a:cxnLst/>
            <a:rect l="l" t="t" r="r" b="b"/>
            <a:pathLst>
              <a:path w="2764790" h="1268095">
                <a:moveTo>
                  <a:pt x="2475573" y="1267768"/>
                </a:moveTo>
                <a:lnTo>
                  <a:pt x="2764305" y="0"/>
                </a:lnTo>
                <a:lnTo>
                  <a:pt x="0" y="0"/>
                </a:lnTo>
                <a:lnTo>
                  <a:pt x="0" y="1267768"/>
                </a:lnTo>
                <a:lnTo>
                  <a:pt x="2475573" y="1267768"/>
                </a:lnTo>
                <a:close/>
              </a:path>
            </a:pathLst>
          </a:custGeom>
          <a:ln w="310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8204" y="393618"/>
            <a:ext cx="20172138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5920" y="5047488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2256" y="20409409"/>
            <a:ext cx="1053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5921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01250" y="20409409"/>
            <a:ext cx="75712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748482" eaLnBrk="1" hangingPunct="1">
        <a:defRPr>
          <a:latin typeface="+mn-lt"/>
          <a:ea typeface="+mn-ea"/>
          <a:cs typeface="+mn-cs"/>
        </a:defRPr>
      </a:lvl2pPr>
      <a:lvl3pPr marL="1496964" eaLnBrk="1" hangingPunct="1">
        <a:defRPr>
          <a:latin typeface="+mn-lt"/>
          <a:ea typeface="+mn-ea"/>
          <a:cs typeface="+mn-cs"/>
        </a:defRPr>
      </a:lvl3pPr>
      <a:lvl4pPr marL="2245446" eaLnBrk="1" hangingPunct="1">
        <a:defRPr>
          <a:latin typeface="+mn-lt"/>
          <a:ea typeface="+mn-ea"/>
          <a:cs typeface="+mn-cs"/>
        </a:defRPr>
      </a:lvl4pPr>
      <a:lvl5pPr marL="2993928" eaLnBrk="1" hangingPunct="1">
        <a:defRPr>
          <a:latin typeface="+mn-lt"/>
          <a:ea typeface="+mn-ea"/>
          <a:cs typeface="+mn-cs"/>
        </a:defRPr>
      </a:lvl5pPr>
      <a:lvl6pPr marL="3742411" eaLnBrk="1" hangingPunct="1">
        <a:defRPr>
          <a:latin typeface="+mn-lt"/>
          <a:ea typeface="+mn-ea"/>
          <a:cs typeface="+mn-cs"/>
        </a:defRPr>
      </a:lvl6pPr>
      <a:lvl7pPr marL="4490893" eaLnBrk="1" hangingPunct="1">
        <a:defRPr>
          <a:latin typeface="+mn-lt"/>
          <a:ea typeface="+mn-ea"/>
          <a:cs typeface="+mn-cs"/>
        </a:defRPr>
      </a:lvl7pPr>
      <a:lvl8pPr marL="5239375" eaLnBrk="1" hangingPunct="1">
        <a:defRPr>
          <a:latin typeface="+mn-lt"/>
          <a:ea typeface="+mn-ea"/>
          <a:cs typeface="+mn-cs"/>
        </a:defRPr>
      </a:lvl8pPr>
      <a:lvl9pPr marL="5987857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>
            <a:extLst>
              <a:ext uri="{FF2B5EF4-FFF2-40B4-BE49-F238E27FC236}">
                <a16:creationId xmlns:a16="http://schemas.microsoft.com/office/drawing/2014/main" id="{5DC1AFA9-3FB3-7232-5833-C155115E184B}"/>
              </a:ext>
            </a:extLst>
          </p:cNvPr>
          <p:cNvSpPr/>
          <p:nvPr/>
        </p:nvSpPr>
        <p:spPr>
          <a:xfrm>
            <a:off x="23364025" y="5410200"/>
            <a:ext cx="8606235" cy="809235"/>
          </a:xfrm>
          <a:custGeom>
            <a:avLst/>
            <a:gdLst/>
            <a:ahLst/>
            <a:cxnLst/>
            <a:rect l="l" t="t" r="r" b="b"/>
            <a:pathLst>
              <a:path w="8365490" h="4579619">
                <a:moveTo>
                  <a:pt x="8365073" y="0"/>
                </a:moveTo>
                <a:lnTo>
                  <a:pt x="0" y="0"/>
                </a:lnTo>
                <a:lnTo>
                  <a:pt x="0" y="4579267"/>
                </a:lnTo>
                <a:lnTo>
                  <a:pt x="8365073" y="4579267"/>
                </a:lnTo>
                <a:lnTo>
                  <a:pt x="8365073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2570590B-219E-7FAD-5F1C-A89EAA4DFFFB}"/>
              </a:ext>
            </a:extLst>
          </p:cNvPr>
          <p:cNvSpPr txBox="1"/>
          <p:nvPr/>
        </p:nvSpPr>
        <p:spPr>
          <a:xfrm>
            <a:off x="23361828" y="5334000"/>
            <a:ext cx="8639975" cy="809234"/>
          </a:xfrm>
          <a:prstGeom prst="rect">
            <a:avLst/>
          </a:prstGeom>
          <a:noFill/>
        </p:spPr>
        <p:txBody>
          <a:bodyPr vert="horz" wrap="square" lIns="0" tIns="152819" rIns="0" bIns="0" rtlCol="0">
            <a:spAutoFit/>
          </a:bodyPr>
          <a:lstStyle/>
          <a:p>
            <a:pPr algn="ctr"/>
            <a:r>
              <a:rPr sz="4256" b="1" spc="123" dirty="0">
                <a:solidFill>
                  <a:schemeClr val="bg1"/>
                </a:solidFill>
                <a:latin typeface="Impact"/>
                <a:cs typeface="Impact"/>
              </a:rPr>
              <a:t>HEADING</a:t>
            </a:r>
            <a:r>
              <a:rPr sz="4256" b="1" spc="278" dirty="0">
                <a:solidFill>
                  <a:schemeClr val="bg1"/>
                </a:solidFill>
                <a:latin typeface="Impact"/>
                <a:cs typeface="Impact"/>
              </a:rPr>
              <a:t> </a:t>
            </a:r>
            <a:r>
              <a:rPr sz="4256" b="1" spc="98" dirty="0">
                <a:solidFill>
                  <a:schemeClr val="bg1"/>
                </a:solidFill>
                <a:latin typeface="Impact"/>
                <a:cs typeface="Impact"/>
              </a:rPr>
              <a:t>FOR</a:t>
            </a:r>
            <a:r>
              <a:rPr sz="4256" b="1" spc="278" dirty="0">
                <a:solidFill>
                  <a:schemeClr val="bg1"/>
                </a:solidFill>
                <a:latin typeface="Impact"/>
                <a:cs typeface="Impact"/>
              </a:rPr>
              <a:t> </a:t>
            </a:r>
            <a:r>
              <a:rPr sz="4256" b="1" spc="98" dirty="0">
                <a:solidFill>
                  <a:schemeClr val="bg1"/>
                </a:solidFill>
                <a:latin typeface="Impact"/>
                <a:cs typeface="Impact"/>
              </a:rPr>
              <a:t>CHART/DIAGRAM</a:t>
            </a:r>
            <a:endParaRPr sz="4256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5574E-12F8-F2C2-B77B-3CEF6A9646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38658" y="14676438"/>
            <a:ext cx="13736632" cy="7726362"/>
          </a:xfrm>
        </p:spPr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76E60-5189-9FB0-E408-2D6FF13BD62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393225" y="6326188"/>
            <a:ext cx="8564862" cy="60166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6540D9E-8985-8F14-F786-2EA8AED2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04" y="533400"/>
            <a:ext cx="20172138" cy="2077492"/>
          </a:xfrm>
        </p:spPr>
        <p:txBody>
          <a:bodyPr/>
          <a:lstStyle/>
          <a:p>
            <a:pPr marL="20791">
              <a:lnSpc>
                <a:spcPts val="16166"/>
              </a:lnSpc>
              <a:spcBef>
                <a:spcPts val="156"/>
              </a:spcBef>
            </a:pPr>
            <a:r>
              <a:rPr lang="en-US" kern="1200" spc="100" dirty="0"/>
              <a:t>RESEARCH POSTER HEADING</a:t>
            </a:r>
            <a:endParaRPr lang="en-US" sz="83800" kern="1200" spc="10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2C9E3DC-A5F9-CBD5-1E1F-5F1F0B4D7837}"/>
              </a:ext>
            </a:extLst>
          </p:cNvPr>
          <p:cNvSpPr txBox="1"/>
          <p:nvPr/>
        </p:nvSpPr>
        <p:spPr>
          <a:xfrm>
            <a:off x="1071295" y="5877542"/>
            <a:ext cx="3895318" cy="1111717"/>
          </a:xfrm>
          <a:prstGeom prst="rect">
            <a:avLst/>
          </a:prstGeom>
        </p:spPr>
        <p:txBody>
          <a:bodyPr vert="horz" wrap="square" lIns="0" tIns="28069" rIns="0" bIns="0" rtlCol="0">
            <a:spAutoFit/>
          </a:bodyPr>
          <a:lstStyle/>
          <a:p>
            <a:pPr marL="20791">
              <a:spcBef>
                <a:spcPts val="221"/>
              </a:spcBef>
            </a:pPr>
            <a:r>
              <a:rPr sz="7040" b="1" spc="100" dirty="0">
                <a:solidFill>
                  <a:srgbClr val="D6BF91"/>
                </a:solidFill>
                <a:latin typeface="Impact"/>
                <a:cs typeface="Impact"/>
              </a:rPr>
              <a:t>OVERVIEW</a:t>
            </a:r>
            <a:endParaRPr sz="7040" spc="100">
              <a:latin typeface="Impact"/>
              <a:cs typeface="Impact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49413ECC-8A60-35BA-4B5A-26E1F3A65DF8}"/>
              </a:ext>
            </a:extLst>
          </p:cNvPr>
          <p:cNvSpPr txBox="1"/>
          <p:nvPr/>
        </p:nvSpPr>
        <p:spPr>
          <a:xfrm>
            <a:off x="5713681" y="5603155"/>
            <a:ext cx="16544966" cy="1644004"/>
          </a:xfrm>
          <a:prstGeom prst="rect">
            <a:avLst/>
          </a:prstGeom>
        </p:spPr>
        <p:txBody>
          <a:bodyPr vert="horz" wrap="square" lIns="0" tIns="48860" rIns="0" bIns="0" rtlCol="0">
            <a:spAutoFit/>
          </a:bodyPr>
          <a:lstStyle/>
          <a:p>
            <a:pPr marL="20791" marR="8316">
              <a:lnSpc>
                <a:spcPts val="3092"/>
              </a:lnSpc>
              <a:spcBef>
                <a:spcPts val="385"/>
              </a:spcBef>
            </a:pP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6</a:t>
            </a:r>
            <a:r>
              <a:rPr lang="en-US"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0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sit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elit,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2701" b="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2701" b="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euismod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volutpat.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veniam,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2701" b="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exerci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consequat.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autem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vel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dolor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at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2701" b="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2701" b="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2701" b="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 Pro SemiCondensed"/>
              </a:rPr>
              <a:t>facilisi.</a:t>
            </a:r>
            <a:endParaRPr sz="2701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8E5F0AEF-7AE3-B85A-62BA-7C1430BF427C}"/>
              </a:ext>
            </a:extLst>
          </p:cNvPr>
          <p:cNvSpPr txBox="1"/>
          <p:nvPr/>
        </p:nvSpPr>
        <p:spPr>
          <a:xfrm>
            <a:off x="896063" y="12885061"/>
            <a:ext cx="7277898" cy="1734713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48278">
              <a:lnSpc>
                <a:spcPct val="90000"/>
              </a:lnSpc>
              <a:spcBef>
                <a:spcPts val="1744"/>
              </a:spcBef>
            </a:pP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33" dirty="0">
                <a:solidFill>
                  <a:srgbClr val="231F20"/>
                </a:solidFill>
                <a:latin typeface="Impact"/>
                <a:cs typeface="Impact"/>
              </a:rPr>
              <a:t>GOES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ONE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OR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16" dirty="0">
                <a:solidFill>
                  <a:srgbClr val="231F20"/>
                </a:solidFill>
                <a:latin typeface="Impact"/>
                <a:cs typeface="Impact"/>
              </a:rPr>
              <a:t>LINES</a:t>
            </a:r>
            <a:endParaRPr sz="2701">
              <a:latin typeface="AcuminProSemiCond-Medium"/>
              <a:cs typeface="AcuminProSemiCond-Medium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4B06CEDB-55E3-C14B-D7B4-EE6BB4827CCE}"/>
              </a:ext>
            </a:extLst>
          </p:cNvPr>
          <p:cNvSpPr txBox="1"/>
          <p:nvPr/>
        </p:nvSpPr>
        <p:spPr>
          <a:xfrm>
            <a:off x="8838773" y="8992048"/>
            <a:ext cx="6716747" cy="5207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91" marR="8316">
              <a:lnSpc>
                <a:spcPct val="104900"/>
              </a:lnSpc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135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zzril.</a:t>
            </a:r>
            <a:endParaRPr sz="2701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61B102F2-8EEE-8816-3783-7311644C32CE}"/>
              </a:ext>
            </a:extLst>
          </p:cNvPr>
          <p:cNvSpPr txBox="1"/>
          <p:nvPr/>
        </p:nvSpPr>
        <p:spPr>
          <a:xfrm>
            <a:off x="8838658" y="8005184"/>
            <a:ext cx="13736632" cy="789347"/>
          </a:xfrm>
          <a:prstGeom prst="rect">
            <a:avLst/>
          </a:prstGeom>
        </p:spPr>
        <p:txBody>
          <a:bodyPr vert="horz" wrap="square" lIns="0" tIns="20792" rIns="0" bIns="0" rtlCol="0">
            <a:spAutoFit/>
          </a:bodyPr>
          <a:lstStyle/>
          <a:p>
            <a:pPr marL="20791">
              <a:spcBef>
                <a:spcPts val="164"/>
              </a:spcBef>
            </a:pP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4993" b="1" spc="-41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GOES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SPANS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4993" b="1" spc="-2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4993" b="1" spc="-16" dirty="0">
                <a:solidFill>
                  <a:srgbClr val="231F20"/>
                </a:solidFill>
                <a:latin typeface="Impact"/>
                <a:cs typeface="Impact"/>
              </a:rPr>
              <a:t>COLUMNS</a:t>
            </a:r>
            <a:endParaRPr sz="4993">
              <a:latin typeface="Impact"/>
              <a:cs typeface="Impact"/>
            </a:endParaRPr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56BF6A66-EF16-AEBD-F690-9533B9D00DB1}"/>
              </a:ext>
            </a:extLst>
          </p:cNvPr>
          <p:cNvSpPr txBox="1"/>
          <p:nvPr/>
        </p:nvSpPr>
        <p:spPr>
          <a:xfrm>
            <a:off x="16084133" y="8994334"/>
            <a:ext cx="6491157" cy="5207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91" marR="8316">
              <a:lnSpc>
                <a:spcPct val="104900"/>
              </a:lnSpc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zzril.</a:t>
            </a:r>
            <a:endParaRPr lang="en-US" sz="2701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54FA626E-D9A5-02BC-84BA-63C22309CE38}"/>
              </a:ext>
            </a:extLst>
          </p:cNvPr>
          <p:cNvSpPr txBox="1">
            <a:spLocks/>
          </p:cNvSpPr>
          <p:nvPr/>
        </p:nvSpPr>
        <p:spPr>
          <a:xfrm>
            <a:off x="896063" y="2391492"/>
            <a:ext cx="20834678" cy="1494708"/>
          </a:xfrm>
          <a:prstGeom prst="rect">
            <a:avLst/>
          </a:prstGeom>
        </p:spPr>
        <p:txBody>
          <a:bodyPr vert="horz" wrap="square" lIns="0" tIns="19752" rIns="0" bIns="0" rtlCol="0">
            <a:spAutoFit/>
          </a:bodyPr>
          <a:lstStyle>
            <a:lvl1pPr>
              <a:defRPr sz="14406" b="1" i="0">
                <a:solidFill>
                  <a:schemeClr val="bg1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20791">
              <a:lnSpc>
                <a:spcPts val="11452"/>
              </a:lnSpc>
            </a:pPr>
            <a:r>
              <a:rPr lang="en-US" sz="10400" spc="100" dirty="0">
                <a:solidFill>
                  <a:srgbClr val="D6BF91"/>
                </a:solidFill>
              </a:rPr>
              <a:t>OPTIONAL SUBHEAD GOES HERE</a:t>
            </a:r>
            <a:endParaRPr lang="en-US" sz="10400" spc="1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B53D9D86-139A-05DB-DCF1-708726B4E679}"/>
              </a:ext>
            </a:extLst>
          </p:cNvPr>
          <p:cNvSpPr txBox="1"/>
          <p:nvPr/>
        </p:nvSpPr>
        <p:spPr>
          <a:xfrm>
            <a:off x="896063" y="14490184"/>
            <a:ext cx="7192876" cy="6740186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90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701">
              <a:latin typeface="Franklin Gothic Medium" panose="020B0603020102020204" pitchFamily="34" charset="0"/>
              <a:cs typeface="AcuminProSemiCond-Medium"/>
            </a:endParaRPr>
          </a:p>
          <a:p>
            <a:pPr marL="20791" marR="85242" indent="456366">
              <a:lnSpc>
                <a:spcPct val="104900"/>
              </a:lnSpc>
            </a:pP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701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3915FAD4-477E-618B-A80D-2FC3A8A8B71E}"/>
              </a:ext>
            </a:extLst>
          </p:cNvPr>
          <p:cNvSpPr txBox="1"/>
          <p:nvPr/>
        </p:nvSpPr>
        <p:spPr>
          <a:xfrm>
            <a:off x="23399224" y="12801600"/>
            <a:ext cx="8571036" cy="1734713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48278">
              <a:lnSpc>
                <a:spcPct val="90000"/>
              </a:lnSpc>
              <a:spcBef>
                <a:spcPts val="1744"/>
              </a:spcBef>
            </a:pP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SECTION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HEADING</a:t>
            </a:r>
            <a:r>
              <a:rPr sz="5402" b="1" spc="-20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33" dirty="0">
                <a:solidFill>
                  <a:srgbClr val="231F20"/>
                </a:solidFill>
                <a:latin typeface="Impact"/>
                <a:cs typeface="Impact"/>
              </a:rPr>
              <a:t>GOES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HERE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ONE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OR</a:t>
            </a:r>
            <a:r>
              <a:rPr sz="5402" b="1" spc="-65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dirty="0">
                <a:solidFill>
                  <a:srgbClr val="231F20"/>
                </a:solidFill>
                <a:latin typeface="Impact"/>
                <a:cs typeface="Impact"/>
              </a:rPr>
              <a:t>TWO</a:t>
            </a:r>
            <a:r>
              <a:rPr sz="5402" b="1" spc="-74" dirty="0">
                <a:solidFill>
                  <a:srgbClr val="231F20"/>
                </a:solidFill>
                <a:latin typeface="Impact"/>
                <a:cs typeface="Impact"/>
              </a:rPr>
              <a:t> </a:t>
            </a:r>
            <a:r>
              <a:rPr sz="5402" b="1" spc="-16" dirty="0">
                <a:solidFill>
                  <a:srgbClr val="231F20"/>
                </a:solidFill>
                <a:latin typeface="Impact"/>
                <a:cs typeface="Impact"/>
              </a:rPr>
              <a:t>LINES</a:t>
            </a:r>
            <a:endParaRPr sz="2701">
              <a:latin typeface="AcuminProSemiCond-Medium"/>
              <a:cs typeface="AcuminProSemiCond-Medium"/>
            </a:endParaRPr>
          </a:p>
        </p:txBody>
      </p:sp>
      <p:sp>
        <p:nvSpPr>
          <p:cNvPr id="22" name="object 9">
            <a:extLst>
              <a:ext uri="{FF2B5EF4-FFF2-40B4-BE49-F238E27FC236}">
                <a16:creationId xmlns:a16="http://schemas.microsoft.com/office/drawing/2014/main" id="{B833B50C-A591-F7F3-1E6D-81E701E8F357}"/>
              </a:ext>
            </a:extLst>
          </p:cNvPr>
          <p:cNvSpPr txBox="1"/>
          <p:nvPr/>
        </p:nvSpPr>
        <p:spPr>
          <a:xfrm>
            <a:off x="23399224" y="14401800"/>
            <a:ext cx="8577036" cy="6804306"/>
          </a:xfrm>
          <a:prstGeom prst="rect">
            <a:avLst/>
          </a:prstGeom>
        </p:spPr>
        <p:txBody>
          <a:bodyPr vert="horz" wrap="square" lIns="0" tIns="221431" rIns="0" bIns="0" rtlCol="0">
            <a:spAutoFit/>
          </a:bodyPr>
          <a:lstStyle/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115 words.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701" spc="-1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consequat.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hend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rerit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consequat,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701" spc="-82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701" spc="-74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blandit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701" spc="-11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delenit.</a:t>
            </a:r>
            <a:endParaRPr sz="2701">
              <a:latin typeface="Franklin Gothic Medium" panose="020B0603020102020204" pitchFamily="34" charset="0"/>
              <a:cs typeface="AcuminProSemiCond-Medium"/>
            </a:endParaRPr>
          </a:p>
          <a:p>
            <a:pPr marL="20791" marR="85242">
              <a:lnSpc>
                <a:spcPct val="104900"/>
              </a:lnSpc>
              <a:spcBef>
                <a:spcPts val="475"/>
              </a:spcBef>
            </a:pP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	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consectetuer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elit,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701" spc="-4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701" spc="-49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euismod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701" spc="-90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33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erat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volutpat.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701" spc="-65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amet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u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701" spc="-57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veniam,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701" spc="-98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701" spc="-1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701" spc="-106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701" dirty="0">
                <a:solidFill>
                  <a:srgbClr val="231F20"/>
                </a:solidFill>
                <a:latin typeface="Franklin Gothic Medium" panose="020B0603020102020204" pitchFamily="34" charset="0"/>
                <a:cs typeface="AcuminProSemiCond-Medium"/>
              </a:rPr>
              <a:t>ullamcorper.</a:t>
            </a:r>
            <a:endParaRPr sz="2701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FD93EDA4-9FE5-4020-6BE9-4707DCF18D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97B492D-9D43-9241-82F5-4F7585E2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3225" y="1444209"/>
            <a:ext cx="8311587" cy="98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7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24x36-Blk-Header-Alternate-Fonts-2.pptx" id="{0D991F2C-5CD6-0F41-930B-86CC4267B871}" vid="{E760D709-F51C-E345-9971-C5C325D1DC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Research-Poster-Blk-Header-Alternate-Fonts-24x36</Template>
  <TotalTime>2</TotalTime>
  <Words>522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Acumin Pro SemiCondensed</vt:lpstr>
      <vt:lpstr>AcuminProSemiCond-Medium</vt:lpstr>
      <vt:lpstr>Calibri</vt:lpstr>
      <vt:lpstr>Franklin Gothic Medium</vt:lpstr>
      <vt:lpstr>Impact</vt:lpstr>
      <vt:lpstr>Office Theme</vt:lpstr>
      <vt:lpstr>RESEARCH POSTER HEADING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HEADING</dc:title>
  <dc:creator>Swathwood, Melissa B</dc:creator>
  <cp:lastModifiedBy>Malme, Jayma N</cp:lastModifiedBy>
  <cp:revision>3</cp:revision>
  <dcterms:created xsi:type="dcterms:W3CDTF">2023-05-16T12:55:57Z</dcterms:created>
  <dcterms:modified xsi:type="dcterms:W3CDTF">2023-05-16T15:15:03Z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2023-05-10T00:00:00Z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2023-05-10T19:15:11Z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1ce01a2e-36e9-4df6-9d78-c3d41c8363af</vt:lpwstr>
  </property>
  <property fmtid="{D5CDD505-2E9C-101B-9397-08002B2CF9AE}" pid="12" name="MSIP_Label_4044bd30-2ed7-4c9d-9d12-46200872a97b_ContentBits">
    <vt:lpwstr>0</vt:lpwstr>
  </property>
</Properties>
</file>