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80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Franklin Gothic Medium Cond" panose="020B060603040202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FA47D-9019-AA42-B546-C98140492BDC}" v="1" dt="2023-04-12T14:32:2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/>
    <p:restoredTop sz="94694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3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72AC30-B92B-001D-654B-A96A53D7946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160D14-F53F-899A-4E4A-8B35A414A15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BDF6A4-9B5E-0BE2-AB45-9EE4FC3F317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0245CD-42D4-517D-9CBE-178C9CCDCBF6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8E318A3-2FDB-7BE1-529A-712556C3BFF4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77693A0-3A6B-A5B5-C7D3-C142622AD3DF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5" y="2578288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65" y="4189890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73" y="3931961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173" y="2351269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223" y="3911110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224" y="2351269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974" y="3911111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6977" y="2343194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2724" y="3910192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2727" y="2330419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863" y="3896345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864" y="2343194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1616" y="3910192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1616" y="2351271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6455" y="2332185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1581" y="3928797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52B7C5-6E46-85EC-E391-D58A5B2D9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2D794-27AA-1268-E334-559CF9329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4918A-F6B8-024D-A298-6BE1B1FE9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F5E37-7908-145D-15F4-BA191DF2A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086230-4B55-26F5-D5BD-3A4ABF4C45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C63E7F-5839-DE85-0BE3-C4B65DA20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8A13103-0177-EDB2-866E-7A7FC748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97321-22ED-21A7-FFD3-3FD9FC37FE8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83CD2E9-D690-5B97-2495-0DA0941E52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7655" y="4045824"/>
            <a:ext cx="2951163" cy="1555750"/>
          </a:xfrm>
        </p:spPr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CF4B16E-1A85-3BF2-F342-4B1573B2B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EBF1AE0-C426-A9C3-FFA9-494C5BD586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52" y="4045824"/>
            <a:ext cx="2951163" cy="1555750"/>
          </a:xfrm>
        </p:spPr>
      </p:sp>
    </p:spTree>
    <p:extLst>
      <p:ext uri="{BB962C8B-B14F-4D97-AF65-F5344CB8AC3E}">
        <p14:creationId xmlns:p14="http://schemas.microsoft.com/office/powerpoint/2010/main" val="27743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772C7F-7844-8C65-3626-E9AD487686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039436-2FE7-2918-D77F-BAD71E6D952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DB10323-4D5D-ACB5-3C0D-9076057E777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Franklin Gothic Book 10</a:t>
            </a:r>
            <a:endParaRPr lang="de-DE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Quote from subject goes here in paragraph form. Franklin Gothic Book,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AE2B-2E18-D6E1-3F84-CAB027F454F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6888386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758291154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Franklin Gothic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6656b4d-3fa0-4709-acfb-d5e813445d1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af3f4b-4b66-46f9-8456-831d9bc3e73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588</Words>
  <Application>Microsoft Office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Franklin Gothic Book</vt:lpstr>
      <vt:lpstr>Franklin Gothic Medium</vt:lpstr>
      <vt:lpstr>Arial</vt:lpstr>
      <vt:lpstr>Franklin Gothic Medium Cond</vt:lpstr>
      <vt:lpstr>Calibri</vt:lpstr>
      <vt:lpstr>Wingdings</vt:lpstr>
      <vt:lpstr>Office Theme</vt:lpstr>
      <vt:lpstr>Title, Franklin Gothic Italic 54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43</vt:lpstr>
      <vt:lpstr>Title, Franklin Gothic Italic 43</vt:lpstr>
      <vt:lpstr>Title, Franklin Gothic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Melissa B Swathwood</cp:lastModifiedBy>
  <cp:revision>27</cp:revision>
  <dcterms:created xsi:type="dcterms:W3CDTF">2023-02-16T02:16:06Z</dcterms:created>
  <dcterms:modified xsi:type="dcterms:W3CDTF">2023-05-15T17:33:59Z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