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9"/>
  </p:notesMasterIdLst>
  <p:handoutMasterIdLst>
    <p:handoutMasterId r:id="rId10"/>
  </p:handoutMasterIdLst>
  <p:sldIdLst>
    <p:sldId id="263" r:id="rId2"/>
    <p:sldId id="257" r:id="rId3"/>
    <p:sldId id="258" r:id="rId4"/>
    <p:sldId id="259" r:id="rId5"/>
    <p:sldId id="260" r:id="rId6"/>
    <p:sldId id="261" r:id="rId7"/>
    <p:sldId id="262" r:id="rId8"/>
  </p:sldIdLst>
  <p:sldSz cx="12192000" cy="6858000"/>
  <p:notesSz cx="6858000" cy="9144000"/>
  <p:embeddedFontLst>
    <p:embeddedFont>
      <p:font typeface="Acumin Pro" panose="020B0504020202020204" pitchFamily="34" charset="0"/>
      <p:regular r:id="rId11"/>
      <p:bold r:id="rId12"/>
      <p:italic r:id="rId13"/>
      <p:boldItalic r:id="rId14"/>
    </p:embeddedFont>
    <p:embeddedFont>
      <p:font typeface="Acumin Pro ExtraCondensed" panose="020B0508020202020204" pitchFamily="34" charset="0"/>
      <p:regular r:id="rId15"/>
      <p:bold r:id="rId16"/>
      <p:italic r:id="rId17"/>
      <p:boldItalic r:id="rId18"/>
    </p:embeddedFont>
    <p:embeddedFont>
      <p:font typeface="Acumin Pro ExtraCondensed Smbd" panose="020B0708020202020204" pitchFamily="34" charset="0"/>
      <p:regular r:id="rId19"/>
      <p:bold r:id="rId20"/>
      <p:italic r:id="rId21"/>
      <p:boldItalic r:id="rId22"/>
    </p:embeddedFont>
    <p:embeddedFont>
      <p:font typeface="Acumin Pro Medium" panose="020B0604020202020204" pitchFamily="34" charset="0"/>
      <p:regular r:id="rId23"/>
      <p:italic r:id="rId24"/>
    </p:embeddedFont>
    <p:embeddedFont>
      <p:font typeface="Acumin Pro Semibold" panose="020B0704020202020204" pitchFamily="34" charset="0"/>
      <p:regular r:id="rId25"/>
      <p:bold r:id="rId26"/>
      <p:italic r:id="rId27"/>
      <p:boldItalic r:id="rId28"/>
    </p:embeddedFont>
    <p:embeddedFont>
      <p:font typeface="Acumin Pro SemiCondensed" panose="020B0506020202020204" pitchFamily="34" charset="0"/>
      <p:regular r:id="rId29"/>
      <p:bold r:id="rId30"/>
      <p:italic r:id="rId31"/>
      <p:boldItalic r:id="rId32"/>
    </p:embeddedFont>
    <p:embeddedFont>
      <p:font typeface="United Sans Cd Md" pitchFamily="50" charset="0"/>
      <p:regular r:id="rId33"/>
    </p:embeddedFont>
    <p:embeddedFont>
      <p:font typeface="United Sans Rg Md" pitchFamily="50"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2" autoAdjust="0"/>
    <p:restoredTop sz="86501"/>
  </p:normalViewPr>
  <p:slideViewPr>
    <p:cSldViewPr snapToGrid="0" snapToObjects="1">
      <p:cViewPr varScale="1">
        <p:scale>
          <a:sx n="119" d="100"/>
          <a:sy n="119" d="100"/>
        </p:scale>
        <p:origin x="102" y="2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21" Type="http://schemas.openxmlformats.org/officeDocument/2006/relationships/font" Target="fonts/font11.fntdata"/><Relationship Id="rId34" Type="http://schemas.openxmlformats.org/officeDocument/2006/relationships/font" Target="fonts/font24.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3/11/2024</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8042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225081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15063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402357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192195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2559612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3/11/2024</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3/11/2024</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4" name="Purdue Logo">
            <a:extLst>
              <a:ext uri="{FF2B5EF4-FFF2-40B4-BE49-F238E27FC236}">
                <a16:creationId xmlns:a16="http://schemas.microsoft.com/office/drawing/2014/main" id="{252B2229-9EA4-8AAA-30AB-8AFD8DC059A9}"/>
              </a:ext>
            </a:extLst>
          </p:cNvPr>
          <p:cNvPicPr>
            <a:picLocks noChangeAspect="1"/>
          </p:cNvPicPr>
          <p:nvPr userDrawn="1"/>
        </p:nvPicPr>
        <p:blipFill>
          <a:blip r:embed="rId3"/>
          <a:srcRect/>
          <a:stretch/>
        </p:blipFill>
        <p:spPr>
          <a:xfrm>
            <a:off x="1020306" y="6061461"/>
            <a:ext cx="3002922" cy="320040"/>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3/11/2024</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3/11/2024</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3/11/2024</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3/11/2024</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 name="Purdue Logo">
            <a:extLst>
              <a:ext uri="{FF2B5EF4-FFF2-40B4-BE49-F238E27FC236}">
                <a16:creationId xmlns:a16="http://schemas.microsoft.com/office/drawing/2014/main" id="{CFEBF2A6-C9F8-40E4-108A-066C2C146010}"/>
              </a:ext>
            </a:extLst>
          </p:cNvPr>
          <p:cNvPicPr>
            <a:picLocks noChangeAspect="1"/>
          </p:cNvPicPr>
          <p:nvPr userDrawn="1"/>
        </p:nvPicPr>
        <p:blipFill>
          <a:blip r:embed="rId3"/>
          <a:srcRect/>
          <a:stretch/>
        </p:blipFill>
        <p:spPr>
          <a:xfrm>
            <a:off x="1020306" y="6061461"/>
            <a:ext cx="3002922" cy="32004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3/11/2024</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3" name="Purdue Logo">
            <a:extLst>
              <a:ext uri="{FF2B5EF4-FFF2-40B4-BE49-F238E27FC236}">
                <a16:creationId xmlns:a16="http://schemas.microsoft.com/office/drawing/2014/main" id="{5FE6E082-189F-E6EE-E35A-BA5A1AF45684}"/>
              </a:ext>
            </a:extLst>
          </p:cNvPr>
          <p:cNvPicPr>
            <a:picLocks noChangeAspect="1"/>
          </p:cNvPicPr>
          <p:nvPr userDrawn="1"/>
        </p:nvPicPr>
        <p:blipFill>
          <a:blip r:embed="rId3"/>
          <a:srcRect/>
          <a:stretch/>
        </p:blipFill>
        <p:spPr>
          <a:xfrm>
            <a:off x="1020306" y="6061461"/>
            <a:ext cx="3002922" cy="320040"/>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3/11/2024</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urdue Logo">
            <a:extLst>
              <a:ext uri="{FF2B5EF4-FFF2-40B4-BE49-F238E27FC236}">
                <a16:creationId xmlns:a16="http://schemas.microsoft.com/office/drawing/2014/main" id="{DA51542C-01D6-8430-A59C-6D9EF4AD25E1}"/>
              </a:ext>
            </a:extLst>
          </p:cNvPr>
          <p:cNvPicPr>
            <a:picLocks noChangeAspect="1"/>
          </p:cNvPicPr>
          <p:nvPr userDrawn="1"/>
        </p:nvPicPr>
        <p:blipFill>
          <a:blip r:embed="rId9"/>
          <a:srcRect/>
          <a:stretch/>
        </p:blipFill>
        <p:spPr>
          <a:xfrm>
            <a:off x="1020306" y="6061461"/>
            <a:ext cx="3002922" cy="320040"/>
          </a:xfrm>
          <a:prstGeom prst="rect">
            <a:avLst/>
          </a:prstGeom>
        </p:spPr>
      </p:pic>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en-us/article/Make-your-PowerPoint-presentations-accessible-6f7772b2-2f33-4bd2-8ca7-dae3b2b3ef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T Accessibility URL" descr="PPT Accessibility URL">
            <a:hlinkClick r:id="rId3" tooltip="Make Your PPT Accessible"/>
            <a:extLst>
              <a:ext uri="{FF2B5EF4-FFF2-40B4-BE49-F238E27FC236}">
                <a16:creationId xmlns:a16="http://schemas.microsoft.com/office/drawing/2014/main" id="{8B7B22FA-6D31-E64E-B9C8-089F3D886B4A}"/>
              </a:ext>
            </a:extLst>
          </p:cNvPr>
          <p:cNvSpPr txBox="1"/>
          <p:nvPr/>
        </p:nvSpPr>
        <p:spPr>
          <a:xfrm>
            <a:off x="1943100" y="3832745"/>
            <a:ext cx="6859937" cy="615269"/>
          </a:xfrm>
          <a:prstGeom prst="rect">
            <a:avLst/>
          </a:prstGeom>
          <a:noFill/>
        </p:spPr>
        <p:txBody>
          <a:bodyPr wrap="square" lIns="0" tIns="0" rIns="0" bIns="0" rtlCol="0">
            <a:noAutofit/>
          </a:body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sp>
        <p:nvSpPr>
          <p:cNvPr id="2" name="Date">
            <a:extLst>
              <a:ext uri="{FF2B5EF4-FFF2-40B4-BE49-F238E27FC236}">
                <a16:creationId xmlns:a16="http://schemas.microsoft.com/office/drawing/2014/main" id="{47D58BE6-14B5-9C44-823D-A0CD72F52380}"/>
              </a:ext>
            </a:extLst>
          </p:cNvPr>
          <p:cNvSpPr>
            <a:spLocks noGrp="1"/>
          </p:cNvSpPr>
          <p:nvPr>
            <p:ph type="dt" sz="half" idx="10"/>
          </p:nvPr>
        </p:nvSpPr>
        <p:spPr>
          <a:xfrm>
            <a:off x="10032275" y="6202177"/>
            <a:ext cx="1142268" cy="323968"/>
          </a:xfrm>
        </p:spPr>
        <p:txBody>
          <a:bodyPr/>
          <a:lstStyle/>
          <a:p>
            <a:fld id="{049DC8E1-D369-0F48-9062-BB068AFD07CE}" type="datetime1">
              <a:rPr lang="en-US" smtClean="0"/>
              <a:pPr/>
              <a:t>3/11/2024</a:t>
            </a:fld>
            <a:endParaRPr lang="en-US" dirty="0"/>
          </a:p>
        </p:txBody>
      </p:sp>
      <p:sp>
        <p:nvSpPr>
          <p:cNvPr id="3" name="Slide Number">
            <a:extLst>
              <a:ext uri="{FF2B5EF4-FFF2-40B4-BE49-F238E27FC236}">
                <a16:creationId xmlns:a16="http://schemas.microsoft.com/office/drawing/2014/main" id="{136DE25F-C5BE-D242-A236-23CAD8000F95}"/>
              </a:ext>
            </a:extLst>
          </p:cNvPr>
          <p:cNvSpPr>
            <a:spLocks noGrp="1"/>
          </p:cNvSpPr>
          <p:nvPr>
            <p:ph type="sldNum" sz="quarter" idx="12"/>
          </p:nvPr>
        </p:nvSpPr>
        <p:spPr>
          <a:xfrm>
            <a:off x="11206124" y="6181281"/>
            <a:ext cx="487680" cy="365760"/>
          </a:xfrm>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314783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943100" y="1626244"/>
            <a:ext cx="7911945" cy="1523494"/>
          </a:xfrm>
        </p:spPr>
        <p:txBody>
          <a:bodyPr/>
          <a:lstStyle/>
          <a:p>
            <a:r>
              <a:rPr lang="en-US" dirty="0"/>
              <a:t>Title Slide </a:t>
            </a:r>
            <a:r>
              <a:rPr lang="en-US" dirty="0" err="1"/>
              <a:t>Acumin</a:t>
            </a:r>
            <a:r>
              <a:rPr lang="en-US" dirty="0"/>
              <a:t> Pro Extra Cond Bold Italic 60</a:t>
            </a:r>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950624" y="3990085"/>
            <a:ext cx="7096269" cy="338554"/>
          </a:xfrm>
        </p:spPr>
        <p:txBody>
          <a:bodyPr/>
          <a:lstStyle/>
          <a:p>
            <a:r>
              <a:rPr lang="en-US" dirty="0"/>
              <a:t>Subtitle </a:t>
            </a:r>
            <a:r>
              <a:rPr lang="en-US" dirty="0" err="1"/>
              <a:t>Acumin</a:t>
            </a:r>
            <a:r>
              <a:rPr lang="en-US" dirty="0"/>
              <a:t> Pro Semi Cond Bold 22 </a:t>
            </a:r>
            <a:r>
              <a:rPr lang="en-US" dirty="0" err="1"/>
              <a:t>pt</a:t>
            </a:r>
            <a:endParaRPr lang="en-US"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3/11/2024</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266474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title">
            <a:extLst>
              <a:ext uri="{FF2B5EF4-FFF2-40B4-BE49-F238E27FC236}">
                <a16:creationId xmlns:a16="http://schemas.microsoft.com/office/drawing/2014/main" id="{9A551606-6DE1-BD45-B8A4-1DCA2AC5D6EC}"/>
              </a:ext>
            </a:extLst>
          </p:cNvPr>
          <p:cNvSpPr>
            <a:spLocks noGrp="1"/>
          </p:cNvSpPr>
          <p:nvPr>
            <p:ph type="subTitle" idx="1"/>
          </p:nvPr>
        </p:nvSpPr>
        <p:spPr>
          <a:xfrm>
            <a:off x="1043553" y="1345167"/>
            <a:ext cx="7321993"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3/11/2024</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362382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Picture or Chart">
            <a:extLst>
              <a:ext uri="{FF2B5EF4-FFF2-40B4-BE49-F238E27FC236}">
                <a16:creationId xmlns:a16="http://schemas.microsoft.com/office/drawing/2014/main" id="{70C0FC20-65BB-B945-B2BE-73D28F4D84FF}"/>
              </a:ext>
            </a:extLst>
          </p:cNvPr>
          <p:cNvSpPr>
            <a:spLocks noGrp="1"/>
          </p:cNvSpPr>
          <p:nvPr>
            <p:ph sz="quarter" idx="13"/>
          </p:nvPr>
        </p:nvSpPr>
        <p:spPr>
          <a:xfrm>
            <a:off x="6912244" y="1920876"/>
            <a:ext cx="4591333" cy="2982913"/>
          </a:xfrm>
        </p:spPr>
        <p:txBody>
          <a:bodyPr/>
          <a:lstStyle/>
          <a:p>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3/11/2024</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31497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descr="Picture Description">
            <a:extLst>
              <a:ext uri="{FF2B5EF4-FFF2-40B4-BE49-F238E27FC236}">
                <a16:creationId xmlns:a16="http://schemas.microsoft.com/office/drawing/2014/main" id="{743B5515-37CF-1841-9F7A-6E8E043F7E78}"/>
              </a:ext>
            </a:extLst>
          </p:cNvPr>
          <p:cNvSpPr>
            <a:spLocks noGrp="1"/>
          </p:cNvSpPr>
          <p:nvPr>
            <p:ph type="pic" sz="quarter" idx="13"/>
          </p:nvPr>
        </p:nvSpPr>
        <p:spPr/>
        <p:txBody>
          <a:bodyPr/>
          <a:lstStyle/>
          <a:p>
            <a:endParaRPr lang="en-US"/>
          </a:p>
        </p:txBody>
      </p:sp>
      <p:sp>
        <p:nvSpPr>
          <p:cNvPr id="3" name="Photo Caption">
            <a:extLst>
              <a:ext uri="{FF2B5EF4-FFF2-40B4-BE49-F238E27FC236}">
                <a16:creationId xmlns:a16="http://schemas.microsoft.com/office/drawing/2014/main" id="{4CB3860C-DEA2-CF4C-B2AF-2713BED0B87E}"/>
              </a:ext>
            </a:extLst>
          </p:cNvPr>
          <p:cNvSpPr>
            <a:spLocks noGrp="1"/>
          </p:cNvSpPr>
          <p:nvPr>
            <p:ph type="ctrTitle"/>
          </p:nvPr>
        </p:nvSpPr>
        <p:spPr>
          <a:xfrm>
            <a:off x="1036449" y="304800"/>
            <a:ext cx="3564215" cy="1004121"/>
          </a:xfrm>
        </p:spPr>
        <p:txBody>
          <a:bodyPr/>
          <a:lstStyle/>
          <a:p>
            <a:r>
              <a:rPr lang="en-US" dirty="0"/>
              <a:t>Brief photo caption. Place in top left or right corner. </a:t>
            </a:r>
            <a:r>
              <a:rPr lang="en-US" dirty="0" err="1"/>
              <a:t>Acumin</a:t>
            </a:r>
            <a:r>
              <a:rPr lang="en-US" dirty="0"/>
              <a:t> Pro Bold 18 pt. Make text black or white for legibility.</a:t>
            </a:r>
          </a:p>
        </p:txBody>
      </p:sp>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049DC8E1-D369-0F48-9062-BB068AFD07CE}" type="datetime1">
              <a:rPr lang="en-US" smtClean="0"/>
              <a:pPr/>
              <a:t>3/11/2024</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60448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p:txBody>
          <a:bodyPr/>
          <a:lstStyle/>
          <a:p>
            <a:r>
              <a:rPr lang="en-US" dirty="0">
                <a:latin typeface="United Sans Rg Md" pitchFamily="50" charset="0"/>
              </a:rPr>
              <a:t>123</a:t>
            </a:r>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2648276" y="2706475"/>
            <a:ext cx="6895463" cy="553998"/>
          </a:xfrm>
        </p:spPr>
        <p:txBody>
          <a:bodyPr/>
          <a:lstStyle/>
          <a:p>
            <a:r>
              <a:rPr lang="en-US" dirty="0"/>
              <a:t>TOPIC OR TITLE</a:t>
            </a:r>
          </a:p>
        </p:txBody>
      </p:sp>
      <p:sp>
        <p:nvSpPr>
          <p:cNvPr id="4" name="Body Text">
            <a:extLst>
              <a:ext uri="{FF2B5EF4-FFF2-40B4-BE49-F238E27FC236}">
                <a16:creationId xmlns:a16="http://schemas.microsoft.com/office/drawing/2014/main" id="{D088CA72-1360-7448-905E-7ABEEE54361F}"/>
              </a:ext>
            </a:extLst>
          </p:cNvPr>
          <p:cNvSpPr>
            <a:spLocks noGrp="1"/>
          </p:cNvSpPr>
          <p:nvPr>
            <p:ph type="body" sz="quarter" idx="14"/>
          </p:nvPr>
        </p:nvSpPr>
        <p:spPr/>
        <p:txBody>
          <a:bodyPr/>
          <a:lstStyle/>
          <a:p>
            <a:r>
              <a:rPr lang="en-US" dirty="0"/>
              <a:t>Fact or highlight. </a:t>
            </a:r>
            <a:r>
              <a:rPr lang="en-US" dirty="0" err="1"/>
              <a:t>Acumin</a:t>
            </a:r>
            <a:r>
              <a:rPr lang="en-US" dirty="0"/>
              <a:t> Pro Medium 24 pt. Keep it short with bite-size chunks of information.</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049DC8E1-D369-0F48-9062-BB068AFD07CE}" type="datetime1">
              <a:rPr lang="en-US" smtClean="0"/>
              <a:pPr/>
              <a:t>3/11/2024</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400076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DF1DEAD-BDC7-D142-97B9-9A0BD2570B44}"/>
              </a:ext>
            </a:extLst>
          </p:cNvPr>
          <p:cNvSpPr>
            <a:spLocks noGrp="1"/>
          </p:cNvSpPr>
          <p:nvPr>
            <p:ph type="body" sz="quarter" idx="14"/>
          </p:nvPr>
        </p:nvSpPr>
        <p:spPr/>
        <p:txBody>
          <a:bodyPr/>
          <a:lstStyle/>
          <a:p>
            <a:r>
              <a:rPr lang="en-US" dirty="0"/>
              <a:t>Conclusion, call to action or contact information. </a:t>
            </a:r>
            <a:r>
              <a:rPr lang="en-US" dirty="0" err="1"/>
              <a:t>Acumin</a:t>
            </a:r>
            <a:r>
              <a:rPr lang="en-US" dirty="0"/>
              <a:t> Pro Reg 18 pt. Keep it short with bite-size chunks of information.</a:t>
            </a:r>
          </a:p>
        </p:txBody>
      </p:sp>
      <p:sp>
        <p:nvSpPr>
          <p:cNvPr id="4" name="Date Placeholder 3">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3/11/2024</a:t>
            </a:fld>
            <a:endParaRPr lang="en-US" dirty="0"/>
          </a:p>
        </p:txBody>
      </p:sp>
      <p:sp>
        <p:nvSpPr>
          <p:cNvPr id="5" name="Slide Number Placeholder 4">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688098976"/>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8455E22C-3EB5-4DBC-9DC5-3FF6858F910F}" vid="{ACE38C47-7851-43D5-8B5C-90E80E08C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COBRAND-PPT-TEMPLATE_WideScreen_Embedded-Brand-Fonts_Cross-Platform_Gold</Template>
  <TotalTime>3</TotalTime>
  <Words>286</Words>
  <Application>Microsoft Office PowerPoint</Application>
  <PresentationFormat>Widescreen</PresentationFormat>
  <Paragraphs>46</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Acumin Pro ExtraCondensed Smbd</vt:lpstr>
      <vt:lpstr>Acumin Pro Semibold</vt:lpstr>
      <vt:lpstr>Acumin Pro</vt:lpstr>
      <vt:lpstr>Arial</vt:lpstr>
      <vt:lpstr>Acumin Pro Medium</vt:lpstr>
      <vt:lpstr>Acumin Pro SemiCondensed</vt:lpstr>
      <vt:lpstr>Acumin Pro ExtraCondensed</vt:lpstr>
      <vt:lpstr>United Sans Rg Md</vt:lpstr>
      <vt:lpstr>Wingdings</vt:lpstr>
      <vt:lpstr>United Sans Cd Md</vt:lpstr>
      <vt:lpstr>Calibri</vt:lpstr>
      <vt:lpstr>Purdue1</vt:lpstr>
      <vt:lpstr>PowerPoint Presentation</vt:lpstr>
      <vt:lpstr>Title Slide Acumin Pro Extra Cond Bold Italic 60</vt:lpstr>
      <vt:lpstr>Title Acumin Pro Extra Cond Bold Italic 36 pt</vt:lpstr>
      <vt:lpstr>Title Acumin Pro Extra Cond Bold Italic 36 pt</vt:lpstr>
      <vt:lpstr>Brief photo caption. Place in top left or right corner. Acumin Pro Bold 18 pt. Make text black or white for legibility.</vt:lpstr>
      <vt:lpstr>123</vt:lpstr>
      <vt:lpstr>Thank You</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Swanger, Amanda Kay Wright</dc:creator>
  <cp:lastModifiedBy>Swanger, Amanda Kay Wright</cp:lastModifiedBy>
  <cp:revision>2</cp:revision>
  <dcterms:created xsi:type="dcterms:W3CDTF">2022-11-22T19:18:32Z</dcterms:created>
  <dcterms:modified xsi:type="dcterms:W3CDTF">2024-03-11T15:19:57Z</dcterms:modified>
</cp:coreProperties>
</file>